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56" r:id="rId2"/>
    <p:sldId id="277" r:id="rId3"/>
    <p:sldId id="257" r:id="rId4"/>
    <p:sldId id="258" r:id="rId5"/>
    <p:sldId id="278" r:id="rId6"/>
    <p:sldId id="279" r:id="rId7"/>
    <p:sldId id="261" r:id="rId8"/>
    <p:sldId id="276" r:id="rId9"/>
    <p:sldId id="262" r:id="rId10"/>
    <p:sldId id="294" r:id="rId11"/>
    <p:sldId id="295" r:id="rId12"/>
    <p:sldId id="263" r:id="rId13"/>
    <p:sldId id="301" r:id="rId14"/>
    <p:sldId id="296" r:id="rId15"/>
    <p:sldId id="297" r:id="rId16"/>
    <p:sldId id="264" r:id="rId17"/>
    <p:sldId id="280" r:id="rId18"/>
    <p:sldId id="281" r:id="rId19"/>
    <p:sldId id="265" r:id="rId20"/>
    <p:sldId id="298" r:id="rId21"/>
    <p:sldId id="300" r:id="rId22"/>
    <p:sldId id="299" r:id="rId23"/>
    <p:sldId id="266" r:id="rId24"/>
    <p:sldId id="267" r:id="rId25"/>
    <p:sldId id="286" r:id="rId26"/>
    <p:sldId id="283" r:id="rId27"/>
    <p:sldId id="284" r:id="rId28"/>
    <p:sldId id="285" r:id="rId29"/>
    <p:sldId id="268" r:id="rId30"/>
    <p:sldId id="291" r:id="rId31"/>
    <p:sldId id="270" r:id="rId32"/>
    <p:sldId id="271" r:id="rId33"/>
    <p:sldId id="287" r:id="rId34"/>
    <p:sldId id="288" r:id="rId35"/>
    <p:sldId id="289" r:id="rId36"/>
    <p:sldId id="290" r:id="rId37"/>
    <p:sldId id="272" r:id="rId38"/>
    <p:sldId id="273" r:id="rId39"/>
    <p:sldId id="292" r:id="rId40"/>
    <p:sldId id="274"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213"/>
    <p:restoredTop sz="94593"/>
  </p:normalViewPr>
  <p:slideViewPr>
    <p:cSldViewPr snapToGrid="0">
      <p:cViewPr varScale="1">
        <p:scale>
          <a:sx n="99" d="100"/>
          <a:sy n="99" d="100"/>
        </p:scale>
        <p:origin x="192" y="5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slide" Target="slides/slide40.xml"/></Relationships>
</file>

<file path=ppt/diagrams/_rels/data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4" Type="http://schemas.openxmlformats.org/officeDocument/2006/relationships/image" Target="../media/image7.svg"/></Relationships>
</file>

<file path=ppt/diagrams/_rels/data6.xml.rels><?xml version="1.0" encoding="UTF-8" standalone="yes"?>
<Relationships xmlns="http://schemas.openxmlformats.org/package/2006/relationships"><Relationship Id="rId8" Type="http://schemas.openxmlformats.org/officeDocument/2006/relationships/image" Target="../media/image42.svg"/><Relationship Id="rId3" Type="http://schemas.openxmlformats.org/officeDocument/2006/relationships/image" Target="../media/image37.png"/><Relationship Id="rId7" Type="http://schemas.openxmlformats.org/officeDocument/2006/relationships/image" Target="../media/image41.png"/><Relationship Id="rId12" Type="http://schemas.openxmlformats.org/officeDocument/2006/relationships/image" Target="../media/image46.svg"/><Relationship Id="rId2" Type="http://schemas.openxmlformats.org/officeDocument/2006/relationships/image" Target="../media/image36.svg"/><Relationship Id="rId1" Type="http://schemas.openxmlformats.org/officeDocument/2006/relationships/image" Target="../media/image35.png"/><Relationship Id="rId6" Type="http://schemas.openxmlformats.org/officeDocument/2006/relationships/image" Target="../media/image40.svg"/><Relationship Id="rId11" Type="http://schemas.openxmlformats.org/officeDocument/2006/relationships/image" Target="../media/image45.png"/><Relationship Id="rId5" Type="http://schemas.openxmlformats.org/officeDocument/2006/relationships/image" Target="../media/image39.png"/><Relationship Id="rId10" Type="http://schemas.openxmlformats.org/officeDocument/2006/relationships/image" Target="../media/image44.svg"/><Relationship Id="rId4" Type="http://schemas.openxmlformats.org/officeDocument/2006/relationships/image" Target="../media/image38.svg"/><Relationship Id="rId9" Type="http://schemas.openxmlformats.org/officeDocument/2006/relationships/image" Target="../media/image43.png"/></Relationships>
</file>

<file path=ppt/diagrams/_rels/drawing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4" Type="http://schemas.openxmlformats.org/officeDocument/2006/relationships/image" Target="../media/image7.svg"/></Relationships>
</file>

<file path=ppt/diagrams/_rels/drawing6.xml.rels><?xml version="1.0" encoding="UTF-8" standalone="yes"?>
<Relationships xmlns="http://schemas.openxmlformats.org/package/2006/relationships"><Relationship Id="rId8" Type="http://schemas.openxmlformats.org/officeDocument/2006/relationships/image" Target="../media/image42.svg"/><Relationship Id="rId3" Type="http://schemas.openxmlformats.org/officeDocument/2006/relationships/image" Target="../media/image37.png"/><Relationship Id="rId7" Type="http://schemas.openxmlformats.org/officeDocument/2006/relationships/image" Target="../media/image41.png"/><Relationship Id="rId12" Type="http://schemas.openxmlformats.org/officeDocument/2006/relationships/image" Target="../media/image46.svg"/><Relationship Id="rId2" Type="http://schemas.openxmlformats.org/officeDocument/2006/relationships/image" Target="../media/image36.svg"/><Relationship Id="rId1" Type="http://schemas.openxmlformats.org/officeDocument/2006/relationships/image" Target="../media/image35.png"/><Relationship Id="rId6" Type="http://schemas.openxmlformats.org/officeDocument/2006/relationships/image" Target="../media/image40.svg"/><Relationship Id="rId11" Type="http://schemas.openxmlformats.org/officeDocument/2006/relationships/image" Target="../media/image45.png"/><Relationship Id="rId5" Type="http://schemas.openxmlformats.org/officeDocument/2006/relationships/image" Target="../media/image39.png"/><Relationship Id="rId10" Type="http://schemas.openxmlformats.org/officeDocument/2006/relationships/image" Target="../media/image44.svg"/><Relationship Id="rId4" Type="http://schemas.openxmlformats.org/officeDocument/2006/relationships/image" Target="../media/image38.svg"/><Relationship Id="rId9" Type="http://schemas.openxmlformats.org/officeDocument/2006/relationships/image" Target="../media/image43.pn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BA073F9-1727-4001-8A9C-1051DBB10957}" type="doc">
      <dgm:prSet loTypeId="urn:microsoft.com/office/officeart/2016/7/layout/RepeatingBendingProcessNew" loCatId="process" qsTypeId="urn:microsoft.com/office/officeart/2005/8/quickstyle/simple1" qsCatId="simple" csTypeId="urn:microsoft.com/office/officeart/2005/8/colors/colorful1" csCatId="colorful"/>
      <dgm:spPr/>
      <dgm:t>
        <a:bodyPr/>
        <a:lstStyle/>
        <a:p>
          <a:endParaRPr lang="en-US"/>
        </a:p>
      </dgm:t>
    </dgm:pt>
    <dgm:pt modelId="{39F94CB5-20A6-4F46-9443-D77757C81890}">
      <dgm:prSet/>
      <dgm:spPr/>
      <dgm:t>
        <a:bodyPr/>
        <a:lstStyle/>
        <a:p>
          <a:r>
            <a:rPr lang="en-US"/>
            <a:t>Introduction</a:t>
          </a:r>
        </a:p>
      </dgm:t>
    </dgm:pt>
    <dgm:pt modelId="{D207D8C1-2C83-457E-A52A-FC6201FC8930}" type="parTrans" cxnId="{E0C4B5BA-7121-4D8B-9841-2DF4A5B3A078}">
      <dgm:prSet/>
      <dgm:spPr/>
      <dgm:t>
        <a:bodyPr/>
        <a:lstStyle/>
        <a:p>
          <a:endParaRPr lang="en-US"/>
        </a:p>
      </dgm:t>
    </dgm:pt>
    <dgm:pt modelId="{00F00859-432F-44C7-A4BC-5B89A93F28BE}" type="sibTrans" cxnId="{E0C4B5BA-7121-4D8B-9841-2DF4A5B3A078}">
      <dgm:prSet/>
      <dgm:spPr/>
      <dgm:t>
        <a:bodyPr/>
        <a:lstStyle/>
        <a:p>
          <a:endParaRPr lang="en-US"/>
        </a:p>
      </dgm:t>
    </dgm:pt>
    <dgm:pt modelId="{1D1BF2DE-9445-410D-BFFB-791F60BC3480}">
      <dgm:prSet/>
      <dgm:spPr/>
      <dgm:t>
        <a:bodyPr/>
        <a:lstStyle/>
        <a:p>
          <a:r>
            <a:rPr lang="en-US"/>
            <a:t>Business Problem, Business Goal, Analytical Goal</a:t>
          </a:r>
        </a:p>
      </dgm:t>
    </dgm:pt>
    <dgm:pt modelId="{B543B63E-7494-4367-8A17-6FF82830996D}" type="parTrans" cxnId="{516CA814-C05D-4916-80D0-2011BF6D5194}">
      <dgm:prSet/>
      <dgm:spPr/>
      <dgm:t>
        <a:bodyPr/>
        <a:lstStyle/>
        <a:p>
          <a:endParaRPr lang="en-US"/>
        </a:p>
      </dgm:t>
    </dgm:pt>
    <dgm:pt modelId="{804CD90C-8722-4997-B930-F9869DEFFF52}" type="sibTrans" cxnId="{516CA814-C05D-4916-80D0-2011BF6D5194}">
      <dgm:prSet/>
      <dgm:spPr/>
      <dgm:t>
        <a:bodyPr/>
        <a:lstStyle/>
        <a:p>
          <a:endParaRPr lang="en-US"/>
        </a:p>
      </dgm:t>
    </dgm:pt>
    <dgm:pt modelId="{7FDBBBAD-2AF4-43EE-BA30-A6CB86D40453}">
      <dgm:prSet/>
      <dgm:spPr/>
      <dgm:t>
        <a:bodyPr/>
        <a:lstStyle/>
        <a:p>
          <a:r>
            <a:rPr lang="en-US"/>
            <a:t>Data Understanding</a:t>
          </a:r>
        </a:p>
      </dgm:t>
    </dgm:pt>
    <dgm:pt modelId="{931C7FF0-32F7-4331-8442-AF770B4C60B9}" type="parTrans" cxnId="{281DA7AA-B334-400D-B819-47AA2711FC3D}">
      <dgm:prSet/>
      <dgm:spPr/>
      <dgm:t>
        <a:bodyPr/>
        <a:lstStyle/>
        <a:p>
          <a:endParaRPr lang="en-US"/>
        </a:p>
      </dgm:t>
    </dgm:pt>
    <dgm:pt modelId="{F304BA04-D95E-400B-9272-D78915D667F4}" type="sibTrans" cxnId="{281DA7AA-B334-400D-B819-47AA2711FC3D}">
      <dgm:prSet/>
      <dgm:spPr/>
      <dgm:t>
        <a:bodyPr/>
        <a:lstStyle/>
        <a:p>
          <a:endParaRPr lang="en-US"/>
        </a:p>
      </dgm:t>
    </dgm:pt>
    <dgm:pt modelId="{5068C021-24C6-4DCC-A381-14B01BD21D2C}">
      <dgm:prSet/>
      <dgm:spPr/>
      <dgm:t>
        <a:bodyPr/>
        <a:lstStyle/>
        <a:p>
          <a:r>
            <a:rPr lang="en-US"/>
            <a:t>Data Preprocessing</a:t>
          </a:r>
        </a:p>
      </dgm:t>
    </dgm:pt>
    <dgm:pt modelId="{11518ACD-2F9D-42E9-B5AF-8C62B6D18263}" type="parTrans" cxnId="{055FD5AE-CC6E-4446-AE58-4F6FE50E09EE}">
      <dgm:prSet/>
      <dgm:spPr/>
      <dgm:t>
        <a:bodyPr/>
        <a:lstStyle/>
        <a:p>
          <a:endParaRPr lang="en-US"/>
        </a:p>
      </dgm:t>
    </dgm:pt>
    <dgm:pt modelId="{90EE3751-27F1-4F02-9CF4-F3453A232A1F}" type="sibTrans" cxnId="{055FD5AE-CC6E-4446-AE58-4F6FE50E09EE}">
      <dgm:prSet/>
      <dgm:spPr/>
      <dgm:t>
        <a:bodyPr/>
        <a:lstStyle/>
        <a:p>
          <a:endParaRPr lang="en-US"/>
        </a:p>
      </dgm:t>
    </dgm:pt>
    <dgm:pt modelId="{34C0B245-397A-4F30-9950-8A3FB19D6835}">
      <dgm:prSet/>
      <dgm:spPr/>
      <dgm:t>
        <a:bodyPr/>
        <a:lstStyle/>
        <a:p>
          <a:r>
            <a:rPr lang="en-US" dirty="0"/>
            <a:t>Descriptive Analytics</a:t>
          </a:r>
        </a:p>
      </dgm:t>
    </dgm:pt>
    <dgm:pt modelId="{A202B61E-594F-44D1-B255-CCFDDDE80DD0}" type="parTrans" cxnId="{874C203B-D9CE-4C19-A318-497EF7AAF294}">
      <dgm:prSet/>
      <dgm:spPr/>
      <dgm:t>
        <a:bodyPr/>
        <a:lstStyle/>
        <a:p>
          <a:endParaRPr lang="en-US"/>
        </a:p>
      </dgm:t>
    </dgm:pt>
    <dgm:pt modelId="{9E9C11AF-1897-4B89-B2D1-C47D61F699DE}" type="sibTrans" cxnId="{874C203B-D9CE-4C19-A318-497EF7AAF294}">
      <dgm:prSet/>
      <dgm:spPr/>
      <dgm:t>
        <a:bodyPr/>
        <a:lstStyle/>
        <a:p>
          <a:endParaRPr lang="en-US"/>
        </a:p>
      </dgm:t>
    </dgm:pt>
    <dgm:pt modelId="{EFB10BAD-8404-4BBC-8E5D-60B3215B9084}">
      <dgm:prSet/>
      <dgm:spPr/>
      <dgm:t>
        <a:bodyPr/>
        <a:lstStyle/>
        <a:p>
          <a:r>
            <a:rPr lang="en-US"/>
            <a:t>Hypothesis Analysis</a:t>
          </a:r>
        </a:p>
      </dgm:t>
    </dgm:pt>
    <dgm:pt modelId="{36BB61BB-6EC3-4833-B1DE-10A3EB4681F7}" type="parTrans" cxnId="{1A1B8F66-26CE-4D7B-A1C1-81B676514803}">
      <dgm:prSet/>
      <dgm:spPr/>
      <dgm:t>
        <a:bodyPr/>
        <a:lstStyle/>
        <a:p>
          <a:endParaRPr lang="en-US"/>
        </a:p>
      </dgm:t>
    </dgm:pt>
    <dgm:pt modelId="{58D885BD-1993-4994-9215-F9DD142FD1ED}" type="sibTrans" cxnId="{1A1B8F66-26CE-4D7B-A1C1-81B676514803}">
      <dgm:prSet/>
      <dgm:spPr/>
      <dgm:t>
        <a:bodyPr/>
        <a:lstStyle/>
        <a:p>
          <a:endParaRPr lang="en-US"/>
        </a:p>
      </dgm:t>
    </dgm:pt>
    <dgm:pt modelId="{237C2EA0-BD3C-420E-BCCA-6DE9B9461A6A}">
      <dgm:prSet/>
      <dgm:spPr/>
      <dgm:t>
        <a:bodyPr/>
        <a:lstStyle/>
        <a:p>
          <a:r>
            <a:rPr lang="en-US"/>
            <a:t>Predictor Analysis</a:t>
          </a:r>
        </a:p>
      </dgm:t>
    </dgm:pt>
    <dgm:pt modelId="{21809806-4880-42E1-B21E-98A058759105}" type="parTrans" cxnId="{E9E4BDDD-6E4A-4DD8-9400-5D60E553D16C}">
      <dgm:prSet/>
      <dgm:spPr/>
      <dgm:t>
        <a:bodyPr/>
        <a:lstStyle/>
        <a:p>
          <a:endParaRPr lang="en-US"/>
        </a:p>
      </dgm:t>
    </dgm:pt>
    <dgm:pt modelId="{EF5C48B8-3422-4A47-BEB8-21F8CE769B14}" type="sibTrans" cxnId="{E9E4BDDD-6E4A-4DD8-9400-5D60E553D16C}">
      <dgm:prSet/>
      <dgm:spPr/>
      <dgm:t>
        <a:bodyPr/>
        <a:lstStyle/>
        <a:p>
          <a:endParaRPr lang="en-US"/>
        </a:p>
      </dgm:t>
    </dgm:pt>
    <dgm:pt modelId="{DDFFBFE9-4CE7-4F71-9556-036C44893946}">
      <dgm:prSet/>
      <dgm:spPr/>
      <dgm:t>
        <a:bodyPr/>
        <a:lstStyle/>
        <a:p>
          <a:r>
            <a:rPr lang="en-US"/>
            <a:t>Modeling</a:t>
          </a:r>
        </a:p>
      </dgm:t>
    </dgm:pt>
    <dgm:pt modelId="{61310D8F-9400-4141-B290-D316AEF0526D}" type="parTrans" cxnId="{8DF15AB6-D363-4CA1-81AE-C9422CA3F00F}">
      <dgm:prSet/>
      <dgm:spPr/>
      <dgm:t>
        <a:bodyPr/>
        <a:lstStyle/>
        <a:p>
          <a:endParaRPr lang="en-US"/>
        </a:p>
      </dgm:t>
    </dgm:pt>
    <dgm:pt modelId="{29EBF941-3B8C-4752-978F-70D410BC02D6}" type="sibTrans" cxnId="{8DF15AB6-D363-4CA1-81AE-C9422CA3F00F}">
      <dgm:prSet/>
      <dgm:spPr/>
      <dgm:t>
        <a:bodyPr/>
        <a:lstStyle/>
        <a:p>
          <a:endParaRPr lang="en-US"/>
        </a:p>
      </dgm:t>
    </dgm:pt>
    <dgm:pt modelId="{1E7225CD-58DF-4967-A8E9-E7C4CF564E37}">
      <dgm:prSet/>
      <dgm:spPr/>
      <dgm:t>
        <a:bodyPr/>
        <a:lstStyle/>
        <a:p>
          <a:r>
            <a:rPr lang="en-US"/>
            <a:t>Recommendation</a:t>
          </a:r>
        </a:p>
      </dgm:t>
    </dgm:pt>
    <dgm:pt modelId="{6ED3F53E-6F60-4D8D-AF1B-112A492C8BEB}" type="parTrans" cxnId="{E4FF3EDB-3E2C-4287-8B03-289E9536C19E}">
      <dgm:prSet/>
      <dgm:spPr/>
      <dgm:t>
        <a:bodyPr/>
        <a:lstStyle/>
        <a:p>
          <a:endParaRPr lang="en-US"/>
        </a:p>
      </dgm:t>
    </dgm:pt>
    <dgm:pt modelId="{EE9C785D-9D9B-4CBD-A83F-D4137BB63D4C}" type="sibTrans" cxnId="{E4FF3EDB-3E2C-4287-8B03-289E9536C19E}">
      <dgm:prSet/>
      <dgm:spPr/>
      <dgm:t>
        <a:bodyPr/>
        <a:lstStyle/>
        <a:p>
          <a:endParaRPr lang="en-US"/>
        </a:p>
      </dgm:t>
    </dgm:pt>
    <dgm:pt modelId="{5B06C443-4D36-9C4C-AF26-0D55F131064E}" type="pres">
      <dgm:prSet presAssocID="{2BA073F9-1727-4001-8A9C-1051DBB10957}" presName="Name0" presStyleCnt="0">
        <dgm:presLayoutVars>
          <dgm:dir/>
          <dgm:resizeHandles val="exact"/>
        </dgm:presLayoutVars>
      </dgm:prSet>
      <dgm:spPr/>
    </dgm:pt>
    <dgm:pt modelId="{1CE573D4-7973-5E4C-8AF4-05B9F92BF18E}" type="pres">
      <dgm:prSet presAssocID="{39F94CB5-20A6-4F46-9443-D77757C81890}" presName="node" presStyleLbl="node1" presStyleIdx="0" presStyleCnt="9">
        <dgm:presLayoutVars>
          <dgm:bulletEnabled val="1"/>
        </dgm:presLayoutVars>
      </dgm:prSet>
      <dgm:spPr/>
    </dgm:pt>
    <dgm:pt modelId="{C24B64B9-AEDD-EB47-B0F9-83FC5A35A9A6}" type="pres">
      <dgm:prSet presAssocID="{00F00859-432F-44C7-A4BC-5B89A93F28BE}" presName="sibTrans" presStyleLbl="sibTrans1D1" presStyleIdx="0" presStyleCnt="8"/>
      <dgm:spPr/>
    </dgm:pt>
    <dgm:pt modelId="{C952313E-6199-F24A-952E-C83B1FE00114}" type="pres">
      <dgm:prSet presAssocID="{00F00859-432F-44C7-A4BC-5B89A93F28BE}" presName="connectorText" presStyleLbl="sibTrans1D1" presStyleIdx="0" presStyleCnt="8"/>
      <dgm:spPr/>
    </dgm:pt>
    <dgm:pt modelId="{1CAE144C-E43D-8F44-8ACB-9F5164CDA1BC}" type="pres">
      <dgm:prSet presAssocID="{1D1BF2DE-9445-410D-BFFB-791F60BC3480}" presName="node" presStyleLbl="node1" presStyleIdx="1" presStyleCnt="9">
        <dgm:presLayoutVars>
          <dgm:bulletEnabled val="1"/>
        </dgm:presLayoutVars>
      </dgm:prSet>
      <dgm:spPr/>
    </dgm:pt>
    <dgm:pt modelId="{A9A36CD3-1D6D-6A49-A7F2-EB565B6DDB50}" type="pres">
      <dgm:prSet presAssocID="{804CD90C-8722-4997-B930-F9869DEFFF52}" presName="sibTrans" presStyleLbl="sibTrans1D1" presStyleIdx="1" presStyleCnt="8"/>
      <dgm:spPr/>
    </dgm:pt>
    <dgm:pt modelId="{15AA2CAA-8C0B-E244-8FCB-FDFB7A599F57}" type="pres">
      <dgm:prSet presAssocID="{804CD90C-8722-4997-B930-F9869DEFFF52}" presName="connectorText" presStyleLbl="sibTrans1D1" presStyleIdx="1" presStyleCnt="8"/>
      <dgm:spPr/>
    </dgm:pt>
    <dgm:pt modelId="{69A0F8EC-D580-6C42-B531-CF0D1A36367D}" type="pres">
      <dgm:prSet presAssocID="{7FDBBBAD-2AF4-43EE-BA30-A6CB86D40453}" presName="node" presStyleLbl="node1" presStyleIdx="2" presStyleCnt="9">
        <dgm:presLayoutVars>
          <dgm:bulletEnabled val="1"/>
        </dgm:presLayoutVars>
      </dgm:prSet>
      <dgm:spPr/>
    </dgm:pt>
    <dgm:pt modelId="{59908ED8-1C8B-874A-856C-BBB74B1105EA}" type="pres">
      <dgm:prSet presAssocID="{F304BA04-D95E-400B-9272-D78915D667F4}" presName="sibTrans" presStyleLbl="sibTrans1D1" presStyleIdx="2" presStyleCnt="8"/>
      <dgm:spPr/>
    </dgm:pt>
    <dgm:pt modelId="{4D217672-C94D-D242-A026-9EB6433C73F8}" type="pres">
      <dgm:prSet presAssocID="{F304BA04-D95E-400B-9272-D78915D667F4}" presName="connectorText" presStyleLbl="sibTrans1D1" presStyleIdx="2" presStyleCnt="8"/>
      <dgm:spPr/>
    </dgm:pt>
    <dgm:pt modelId="{2A4A6D92-4532-A246-95E2-5E4EB81D805E}" type="pres">
      <dgm:prSet presAssocID="{5068C021-24C6-4DCC-A381-14B01BD21D2C}" presName="node" presStyleLbl="node1" presStyleIdx="3" presStyleCnt="9">
        <dgm:presLayoutVars>
          <dgm:bulletEnabled val="1"/>
        </dgm:presLayoutVars>
      </dgm:prSet>
      <dgm:spPr/>
    </dgm:pt>
    <dgm:pt modelId="{8790D7B5-79E5-2E43-A094-D8A72D78BFE7}" type="pres">
      <dgm:prSet presAssocID="{90EE3751-27F1-4F02-9CF4-F3453A232A1F}" presName="sibTrans" presStyleLbl="sibTrans1D1" presStyleIdx="3" presStyleCnt="8"/>
      <dgm:spPr/>
    </dgm:pt>
    <dgm:pt modelId="{1207019A-6371-D144-B152-89CBACDB0058}" type="pres">
      <dgm:prSet presAssocID="{90EE3751-27F1-4F02-9CF4-F3453A232A1F}" presName="connectorText" presStyleLbl="sibTrans1D1" presStyleIdx="3" presStyleCnt="8"/>
      <dgm:spPr/>
    </dgm:pt>
    <dgm:pt modelId="{3CA071B4-6432-E940-8A24-F55F4643A438}" type="pres">
      <dgm:prSet presAssocID="{34C0B245-397A-4F30-9950-8A3FB19D6835}" presName="node" presStyleLbl="node1" presStyleIdx="4" presStyleCnt="9">
        <dgm:presLayoutVars>
          <dgm:bulletEnabled val="1"/>
        </dgm:presLayoutVars>
      </dgm:prSet>
      <dgm:spPr/>
    </dgm:pt>
    <dgm:pt modelId="{0C8B75A6-3985-4844-8D40-02D3370B2050}" type="pres">
      <dgm:prSet presAssocID="{9E9C11AF-1897-4B89-B2D1-C47D61F699DE}" presName="sibTrans" presStyleLbl="sibTrans1D1" presStyleIdx="4" presStyleCnt="8"/>
      <dgm:spPr/>
    </dgm:pt>
    <dgm:pt modelId="{14CA02DB-CB98-A240-A03F-7F6425539AE3}" type="pres">
      <dgm:prSet presAssocID="{9E9C11AF-1897-4B89-B2D1-C47D61F699DE}" presName="connectorText" presStyleLbl="sibTrans1D1" presStyleIdx="4" presStyleCnt="8"/>
      <dgm:spPr/>
    </dgm:pt>
    <dgm:pt modelId="{98F9D83A-C999-1E46-B458-0E2917456E6A}" type="pres">
      <dgm:prSet presAssocID="{EFB10BAD-8404-4BBC-8E5D-60B3215B9084}" presName="node" presStyleLbl="node1" presStyleIdx="5" presStyleCnt="9">
        <dgm:presLayoutVars>
          <dgm:bulletEnabled val="1"/>
        </dgm:presLayoutVars>
      </dgm:prSet>
      <dgm:spPr/>
    </dgm:pt>
    <dgm:pt modelId="{2405E8B6-C346-C845-A606-3D539488CECD}" type="pres">
      <dgm:prSet presAssocID="{58D885BD-1993-4994-9215-F9DD142FD1ED}" presName="sibTrans" presStyleLbl="sibTrans1D1" presStyleIdx="5" presStyleCnt="8"/>
      <dgm:spPr/>
    </dgm:pt>
    <dgm:pt modelId="{098C1D96-BDE3-2540-9DE5-80340A382EF1}" type="pres">
      <dgm:prSet presAssocID="{58D885BD-1993-4994-9215-F9DD142FD1ED}" presName="connectorText" presStyleLbl="sibTrans1D1" presStyleIdx="5" presStyleCnt="8"/>
      <dgm:spPr/>
    </dgm:pt>
    <dgm:pt modelId="{DB642832-8F2F-474F-A4F3-7BA0246D3A18}" type="pres">
      <dgm:prSet presAssocID="{237C2EA0-BD3C-420E-BCCA-6DE9B9461A6A}" presName="node" presStyleLbl="node1" presStyleIdx="6" presStyleCnt="9">
        <dgm:presLayoutVars>
          <dgm:bulletEnabled val="1"/>
        </dgm:presLayoutVars>
      </dgm:prSet>
      <dgm:spPr/>
    </dgm:pt>
    <dgm:pt modelId="{17DDA7AD-B193-AB48-9E8F-045D9774BF2F}" type="pres">
      <dgm:prSet presAssocID="{EF5C48B8-3422-4A47-BEB8-21F8CE769B14}" presName="sibTrans" presStyleLbl="sibTrans1D1" presStyleIdx="6" presStyleCnt="8"/>
      <dgm:spPr/>
    </dgm:pt>
    <dgm:pt modelId="{94D2BEA6-E8CF-014B-A84E-198B57ECA08A}" type="pres">
      <dgm:prSet presAssocID="{EF5C48B8-3422-4A47-BEB8-21F8CE769B14}" presName="connectorText" presStyleLbl="sibTrans1D1" presStyleIdx="6" presStyleCnt="8"/>
      <dgm:spPr/>
    </dgm:pt>
    <dgm:pt modelId="{76554F0D-A013-014A-9EC3-D4F25BCB826C}" type="pres">
      <dgm:prSet presAssocID="{DDFFBFE9-4CE7-4F71-9556-036C44893946}" presName="node" presStyleLbl="node1" presStyleIdx="7" presStyleCnt="9">
        <dgm:presLayoutVars>
          <dgm:bulletEnabled val="1"/>
        </dgm:presLayoutVars>
      </dgm:prSet>
      <dgm:spPr/>
    </dgm:pt>
    <dgm:pt modelId="{A633C286-C1F2-EC41-8A2A-B82E7C31FA86}" type="pres">
      <dgm:prSet presAssocID="{29EBF941-3B8C-4752-978F-70D410BC02D6}" presName="sibTrans" presStyleLbl="sibTrans1D1" presStyleIdx="7" presStyleCnt="8"/>
      <dgm:spPr/>
    </dgm:pt>
    <dgm:pt modelId="{10007B8D-4100-6645-83FB-931C8D50E10D}" type="pres">
      <dgm:prSet presAssocID="{29EBF941-3B8C-4752-978F-70D410BC02D6}" presName="connectorText" presStyleLbl="sibTrans1D1" presStyleIdx="7" presStyleCnt="8"/>
      <dgm:spPr/>
    </dgm:pt>
    <dgm:pt modelId="{F4E89060-07F7-B24E-99B3-C146F167332B}" type="pres">
      <dgm:prSet presAssocID="{1E7225CD-58DF-4967-A8E9-E7C4CF564E37}" presName="node" presStyleLbl="node1" presStyleIdx="8" presStyleCnt="9">
        <dgm:presLayoutVars>
          <dgm:bulletEnabled val="1"/>
        </dgm:presLayoutVars>
      </dgm:prSet>
      <dgm:spPr/>
    </dgm:pt>
  </dgm:ptLst>
  <dgm:cxnLst>
    <dgm:cxn modelId="{A1181906-F328-0A4A-A9A2-A0C52E2A3D5D}" type="presOf" srcId="{EF5C48B8-3422-4A47-BEB8-21F8CE769B14}" destId="{17DDA7AD-B193-AB48-9E8F-045D9774BF2F}" srcOrd="0" destOrd="0" presId="urn:microsoft.com/office/officeart/2016/7/layout/RepeatingBendingProcessNew"/>
    <dgm:cxn modelId="{516CA814-C05D-4916-80D0-2011BF6D5194}" srcId="{2BA073F9-1727-4001-8A9C-1051DBB10957}" destId="{1D1BF2DE-9445-410D-BFFB-791F60BC3480}" srcOrd="1" destOrd="0" parTransId="{B543B63E-7494-4367-8A17-6FF82830996D}" sibTransId="{804CD90C-8722-4997-B930-F9869DEFFF52}"/>
    <dgm:cxn modelId="{656E9720-CA11-FC4D-81AE-A6AD9F4829C3}" type="presOf" srcId="{34C0B245-397A-4F30-9950-8A3FB19D6835}" destId="{3CA071B4-6432-E940-8A24-F55F4643A438}" srcOrd="0" destOrd="0" presId="urn:microsoft.com/office/officeart/2016/7/layout/RepeatingBendingProcessNew"/>
    <dgm:cxn modelId="{45C32F27-048F-F54D-A994-25654B022226}" type="presOf" srcId="{EF5C48B8-3422-4A47-BEB8-21F8CE769B14}" destId="{94D2BEA6-E8CF-014B-A84E-198B57ECA08A}" srcOrd="1" destOrd="0" presId="urn:microsoft.com/office/officeart/2016/7/layout/RepeatingBendingProcessNew"/>
    <dgm:cxn modelId="{874C203B-D9CE-4C19-A318-497EF7AAF294}" srcId="{2BA073F9-1727-4001-8A9C-1051DBB10957}" destId="{34C0B245-397A-4F30-9950-8A3FB19D6835}" srcOrd="4" destOrd="0" parTransId="{A202B61E-594F-44D1-B255-CCFDDDE80DD0}" sibTransId="{9E9C11AF-1897-4B89-B2D1-C47D61F699DE}"/>
    <dgm:cxn modelId="{5A84BA40-C573-8D45-B94A-558528234260}" type="presOf" srcId="{39F94CB5-20A6-4F46-9443-D77757C81890}" destId="{1CE573D4-7973-5E4C-8AF4-05B9F92BF18E}" srcOrd="0" destOrd="0" presId="urn:microsoft.com/office/officeart/2016/7/layout/RepeatingBendingProcessNew"/>
    <dgm:cxn modelId="{F2415A5D-8576-F34E-BEE4-ABB9168544BF}" type="presOf" srcId="{7FDBBBAD-2AF4-43EE-BA30-A6CB86D40453}" destId="{69A0F8EC-D580-6C42-B531-CF0D1A36367D}" srcOrd="0" destOrd="0" presId="urn:microsoft.com/office/officeart/2016/7/layout/RepeatingBendingProcessNew"/>
    <dgm:cxn modelId="{7FE9AB5F-229F-DD4A-87DF-C321EED841E3}" type="presOf" srcId="{EFB10BAD-8404-4BBC-8E5D-60B3215B9084}" destId="{98F9D83A-C999-1E46-B458-0E2917456E6A}" srcOrd="0" destOrd="0" presId="urn:microsoft.com/office/officeart/2016/7/layout/RepeatingBendingProcessNew"/>
    <dgm:cxn modelId="{1A1B8F66-26CE-4D7B-A1C1-81B676514803}" srcId="{2BA073F9-1727-4001-8A9C-1051DBB10957}" destId="{EFB10BAD-8404-4BBC-8E5D-60B3215B9084}" srcOrd="5" destOrd="0" parTransId="{36BB61BB-6EC3-4833-B1DE-10A3EB4681F7}" sibTransId="{58D885BD-1993-4994-9215-F9DD142FD1ED}"/>
    <dgm:cxn modelId="{E5D1587D-8AD7-5F46-902D-5EAA3B5F4ABD}" type="presOf" srcId="{58D885BD-1993-4994-9215-F9DD142FD1ED}" destId="{098C1D96-BDE3-2540-9DE5-80340A382EF1}" srcOrd="1" destOrd="0" presId="urn:microsoft.com/office/officeart/2016/7/layout/RepeatingBendingProcessNew"/>
    <dgm:cxn modelId="{73A2CF7F-35F9-BD48-B01B-D3574BCA526E}" type="presOf" srcId="{1D1BF2DE-9445-410D-BFFB-791F60BC3480}" destId="{1CAE144C-E43D-8F44-8ACB-9F5164CDA1BC}" srcOrd="0" destOrd="0" presId="urn:microsoft.com/office/officeart/2016/7/layout/RepeatingBendingProcessNew"/>
    <dgm:cxn modelId="{A43F748B-CE19-6D4F-9891-DCDAA97FC073}" type="presOf" srcId="{29EBF941-3B8C-4752-978F-70D410BC02D6}" destId="{10007B8D-4100-6645-83FB-931C8D50E10D}" srcOrd="1" destOrd="0" presId="urn:microsoft.com/office/officeart/2016/7/layout/RepeatingBendingProcessNew"/>
    <dgm:cxn modelId="{941B548E-DE93-2D49-89E1-DE5958D9E41C}" type="presOf" srcId="{00F00859-432F-44C7-A4BC-5B89A93F28BE}" destId="{C24B64B9-AEDD-EB47-B0F9-83FC5A35A9A6}" srcOrd="0" destOrd="0" presId="urn:microsoft.com/office/officeart/2016/7/layout/RepeatingBendingProcessNew"/>
    <dgm:cxn modelId="{281DA7AA-B334-400D-B819-47AA2711FC3D}" srcId="{2BA073F9-1727-4001-8A9C-1051DBB10957}" destId="{7FDBBBAD-2AF4-43EE-BA30-A6CB86D40453}" srcOrd="2" destOrd="0" parTransId="{931C7FF0-32F7-4331-8442-AF770B4C60B9}" sibTransId="{F304BA04-D95E-400B-9272-D78915D667F4}"/>
    <dgm:cxn modelId="{055FD5AE-CC6E-4446-AE58-4F6FE50E09EE}" srcId="{2BA073F9-1727-4001-8A9C-1051DBB10957}" destId="{5068C021-24C6-4DCC-A381-14B01BD21D2C}" srcOrd="3" destOrd="0" parTransId="{11518ACD-2F9D-42E9-B5AF-8C62B6D18263}" sibTransId="{90EE3751-27F1-4F02-9CF4-F3453A232A1F}"/>
    <dgm:cxn modelId="{32B3EAAF-4499-E94F-A408-22EB1A12F410}" type="presOf" srcId="{DDFFBFE9-4CE7-4F71-9556-036C44893946}" destId="{76554F0D-A013-014A-9EC3-D4F25BCB826C}" srcOrd="0" destOrd="0" presId="urn:microsoft.com/office/officeart/2016/7/layout/RepeatingBendingProcessNew"/>
    <dgm:cxn modelId="{144C5BB0-C6CA-244F-B5F2-B946CFDADB62}" type="presOf" srcId="{00F00859-432F-44C7-A4BC-5B89A93F28BE}" destId="{C952313E-6199-F24A-952E-C83B1FE00114}" srcOrd="1" destOrd="0" presId="urn:microsoft.com/office/officeart/2016/7/layout/RepeatingBendingProcessNew"/>
    <dgm:cxn modelId="{717275B2-91B2-204D-BCE6-AD929BD01E2E}" type="presOf" srcId="{9E9C11AF-1897-4B89-B2D1-C47D61F699DE}" destId="{0C8B75A6-3985-4844-8D40-02D3370B2050}" srcOrd="0" destOrd="0" presId="urn:microsoft.com/office/officeart/2016/7/layout/RepeatingBendingProcessNew"/>
    <dgm:cxn modelId="{C7B670B3-1B16-664D-898C-02228D779BE4}" type="presOf" srcId="{29EBF941-3B8C-4752-978F-70D410BC02D6}" destId="{A633C286-C1F2-EC41-8A2A-B82E7C31FA86}" srcOrd="0" destOrd="0" presId="urn:microsoft.com/office/officeart/2016/7/layout/RepeatingBendingProcessNew"/>
    <dgm:cxn modelId="{8DF15AB6-D363-4CA1-81AE-C9422CA3F00F}" srcId="{2BA073F9-1727-4001-8A9C-1051DBB10957}" destId="{DDFFBFE9-4CE7-4F71-9556-036C44893946}" srcOrd="7" destOrd="0" parTransId="{61310D8F-9400-4141-B290-D316AEF0526D}" sibTransId="{29EBF941-3B8C-4752-978F-70D410BC02D6}"/>
    <dgm:cxn modelId="{E0C4B5BA-7121-4D8B-9841-2DF4A5B3A078}" srcId="{2BA073F9-1727-4001-8A9C-1051DBB10957}" destId="{39F94CB5-20A6-4F46-9443-D77757C81890}" srcOrd="0" destOrd="0" parTransId="{D207D8C1-2C83-457E-A52A-FC6201FC8930}" sibTransId="{00F00859-432F-44C7-A4BC-5B89A93F28BE}"/>
    <dgm:cxn modelId="{86B6D2C8-CB4E-714E-A9E1-C3365CB72DA6}" type="presOf" srcId="{9E9C11AF-1897-4B89-B2D1-C47D61F699DE}" destId="{14CA02DB-CB98-A240-A03F-7F6425539AE3}" srcOrd="1" destOrd="0" presId="urn:microsoft.com/office/officeart/2016/7/layout/RepeatingBendingProcessNew"/>
    <dgm:cxn modelId="{761682CD-1B24-1448-8BF7-812C6AB6628E}" type="presOf" srcId="{90EE3751-27F1-4F02-9CF4-F3453A232A1F}" destId="{8790D7B5-79E5-2E43-A094-D8A72D78BFE7}" srcOrd="0" destOrd="0" presId="urn:microsoft.com/office/officeart/2016/7/layout/RepeatingBendingProcessNew"/>
    <dgm:cxn modelId="{E4FF3EDB-3E2C-4287-8B03-289E9536C19E}" srcId="{2BA073F9-1727-4001-8A9C-1051DBB10957}" destId="{1E7225CD-58DF-4967-A8E9-E7C4CF564E37}" srcOrd="8" destOrd="0" parTransId="{6ED3F53E-6F60-4D8D-AF1B-112A492C8BEB}" sibTransId="{EE9C785D-9D9B-4CBD-A83F-D4137BB63D4C}"/>
    <dgm:cxn modelId="{4216DDDC-3453-814F-A176-D8B18FA1EDA0}" type="presOf" srcId="{804CD90C-8722-4997-B930-F9869DEFFF52}" destId="{A9A36CD3-1D6D-6A49-A7F2-EB565B6DDB50}" srcOrd="0" destOrd="0" presId="urn:microsoft.com/office/officeart/2016/7/layout/RepeatingBendingProcessNew"/>
    <dgm:cxn modelId="{E9E4BDDD-6E4A-4DD8-9400-5D60E553D16C}" srcId="{2BA073F9-1727-4001-8A9C-1051DBB10957}" destId="{237C2EA0-BD3C-420E-BCCA-6DE9B9461A6A}" srcOrd="6" destOrd="0" parTransId="{21809806-4880-42E1-B21E-98A058759105}" sibTransId="{EF5C48B8-3422-4A47-BEB8-21F8CE769B14}"/>
    <dgm:cxn modelId="{D94F72E0-C904-0F42-A5E1-8729643C1082}" type="presOf" srcId="{F304BA04-D95E-400B-9272-D78915D667F4}" destId="{59908ED8-1C8B-874A-856C-BBB74B1105EA}" srcOrd="0" destOrd="0" presId="urn:microsoft.com/office/officeart/2016/7/layout/RepeatingBendingProcessNew"/>
    <dgm:cxn modelId="{98531BE3-F582-484B-A4A1-48ADBDF229B9}" type="presOf" srcId="{804CD90C-8722-4997-B930-F9869DEFFF52}" destId="{15AA2CAA-8C0B-E244-8FCB-FDFB7A599F57}" srcOrd="1" destOrd="0" presId="urn:microsoft.com/office/officeart/2016/7/layout/RepeatingBendingProcessNew"/>
    <dgm:cxn modelId="{1CCD18EB-889B-9042-BDE8-D3E622A6CF34}" type="presOf" srcId="{58D885BD-1993-4994-9215-F9DD142FD1ED}" destId="{2405E8B6-C346-C845-A606-3D539488CECD}" srcOrd="0" destOrd="0" presId="urn:microsoft.com/office/officeart/2016/7/layout/RepeatingBendingProcessNew"/>
    <dgm:cxn modelId="{53416AF0-7340-BC48-AA55-CCD227F8EEDD}" type="presOf" srcId="{237C2EA0-BD3C-420E-BCCA-6DE9B9461A6A}" destId="{DB642832-8F2F-474F-A4F3-7BA0246D3A18}" srcOrd="0" destOrd="0" presId="urn:microsoft.com/office/officeart/2016/7/layout/RepeatingBendingProcessNew"/>
    <dgm:cxn modelId="{081179F0-B51D-F24C-BA9D-86C6C0A25DE9}" type="presOf" srcId="{1E7225CD-58DF-4967-A8E9-E7C4CF564E37}" destId="{F4E89060-07F7-B24E-99B3-C146F167332B}" srcOrd="0" destOrd="0" presId="urn:microsoft.com/office/officeart/2016/7/layout/RepeatingBendingProcessNew"/>
    <dgm:cxn modelId="{3721ECF2-1F64-A248-8FA3-261D1B64F8A5}" type="presOf" srcId="{2BA073F9-1727-4001-8A9C-1051DBB10957}" destId="{5B06C443-4D36-9C4C-AF26-0D55F131064E}" srcOrd="0" destOrd="0" presId="urn:microsoft.com/office/officeart/2016/7/layout/RepeatingBendingProcessNew"/>
    <dgm:cxn modelId="{D10B7EF8-8F10-624B-BF57-73D92A61785D}" type="presOf" srcId="{5068C021-24C6-4DCC-A381-14B01BD21D2C}" destId="{2A4A6D92-4532-A246-95E2-5E4EB81D805E}" srcOrd="0" destOrd="0" presId="urn:microsoft.com/office/officeart/2016/7/layout/RepeatingBendingProcessNew"/>
    <dgm:cxn modelId="{EBF141F9-1D63-A249-B078-39CF58C03F91}" type="presOf" srcId="{90EE3751-27F1-4F02-9CF4-F3453A232A1F}" destId="{1207019A-6371-D144-B152-89CBACDB0058}" srcOrd="1" destOrd="0" presId="urn:microsoft.com/office/officeart/2016/7/layout/RepeatingBendingProcessNew"/>
    <dgm:cxn modelId="{34A60CFF-EEE8-D64D-873D-C322F05A7A31}" type="presOf" srcId="{F304BA04-D95E-400B-9272-D78915D667F4}" destId="{4D217672-C94D-D242-A026-9EB6433C73F8}" srcOrd="1" destOrd="0" presId="urn:microsoft.com/office/officeart/2016/7/layout/RepeatingBendingProcessNew"/>
    <dgm:cxn modelId="{BD3BECD0-162F-2944-A81B-561D9DD45B6F}" type="presParOf" srcId="{5B06C443-4D36-9C4C-AF26-0D55F131064E}" destId="{1CE573D4-7973-5E4C-8AF4-05B9F92BF18E}" srcOrd="0" destOrd="0" presId="urn:microsoft.com/office/officeart/2016/7/layout/RepeatingBendingProcessNew"/>
    <dgm:cxn modelId="{663F3389-434B-734D-B5A8-778480F6E947}" type="presParOf" srcId="{5B06C443-4D36-9C4C-AF26-0D55F131064E}" destId="{C24B64B9-AEDD-EB47-B0F9-83FC5A35A9A6}" srcOrd="1" destOrd="0" presId="urn:microsoft.com/office/officeart/2016/7/layout/RepeatingBendingProcessNew"/>
    <dgm:cxn modelId="{11DBCC71-15B9-9A4A-BA3D-E371350BEB96}" type="presParOf" srcId="{C24B64B9-AEDD-EB47-B0F9-83FC5A35A9A6}" destId="{C952313E-6199-F24A-952E-C83B1FE00114}" srcOrd="0" destOrd="0" presId="urn:microsoft.com/office/officeart/2016/7/layout/RepeatingBendingProcessNew"/>
    <dgm:cxn modelId="{C27ACEE1-A4CA-1049-9AEE-807A85A3DAB1}" type="presParOf" srcId="{5B06C443-4D36-9C4C-AF26-0D55F131064E}" destId="{1CAE144C-E43D-8F44-8ACB-9F5164CDA1BC}" srcOrd="2" destOrd="0" presId="urn:microsoft.com/office/officeart/2016/7/layout/RepeatingBendingProcessNew"/>
    <dgm:cxn modelId="{FF83EFC0-D2D2-454F-82B4-B50E350C3007}" type="presParOf" srcId="{5B06C443-4D36-9C4C-AF26-0D55F131064E}" destId="{A9A36CD3-1D6D-6A49-A7F2-EB565B6DDB50}" srcOrd="3" destOrd="0" presId="urn:microsoft.com/office/officeart/2016/7/layout/RepeatingBendingProcessNew"/>
    <dgm:cxn modelId="{902A676D-7859-7844-A13B-7491B163D4FD}" type="presParOf" srcId="{A9A36CD3-1D6D-6A49-A7F2-EB565B6DDB50}" destId="{15AA2CAA-8C0B-E244-8FCB-FDFB7A599F57}" srcOrd="0" destOrd="0" presId="urn:microsoft.com/office/officeart/2016/7/layout/RepeatingBendingProcessNew"/>
    <dgm:cxn modelId="{D6880DF9-DCB6-D34D-8D57-B28D8588DF52}" type="presParOf" srcId="{5B06C443-4D36-9C4C-AF26-0D55F131064E}" destId="{69A0F8EC-D580-6C42-B531-CF0D1A36367D}" srcOrd="4" destOrd="0" presId="urn:microsoft.com/office/officeart/2016/7/layout/RepeatingBendingProcessNew"/>
    <dgm:cxn modelId="{FE861A0A-0CD1-1643-A347-5F49C1492964}" type="presParOf" srcId="{5B06C443-4D36-9C4C-AF26-0D55F131064E}" destId="{59908ED8-1C8B-874A-856C-BBB74B1105EA}" srcOrd="5" destOrd="0" presId="urn:microsoft.com/office/officeart/2016/7/layout/RepeatingBendingProcessNew"/>
    <dgm:cxn modelId="{5D7DEE49-091C-2A4C-92F1-9F6984872B3C}" type="presParOf" srcId="{59908ED8-1C8B-874A-856C-BBB74B1105EA}" destId="{4D217672-C94D-D242-A026-9EB6433C73F8}" srcOrd="0" destOrd="0" presId="urn:microsoft.com/office/officeart/2016/7/layout/RepeatingBendingProcessNew"/>
    <dgm:cxn modelId="{299089C6-10FB-F74C-9CE9-95DC33EE6D7B}" type="presParOf" srcId="{5B06C443-4D36-9C4C-AF26-0D55F131064E}" destId="{2A4A6D92-4532-A246-95E2-5E4EB81D805E}" srcOrd="6" destOrd="0" presId="urn:microsoft.com/office/officeart/2016/7/layout/RepeatingBendingProcessNew"/>
    <dgm:cxn modelId="{C10453DF-6C7F-3642-B359-3BF15128A1E0}" type="presParOf" srcId="{5B06C443-4D36-9C4C-AF26-0D55F131064E}" destId="{8790D7B5-79E5-2E43-A094-D8A72D78BFE7}" srcOrd="7" destOrd="0" presId="urn:microsoft.com/office/officeart/2016/7/layout/RepeatingBendingProcessNew"/>
    <dgm:cxn modelId="{9F1732C7-67FC-A246-BD39-2C5B9E6E2463}" type="presParOf" srcId="{8790D7B5-79E5-2E43-A094-D8A72D78BFE7}" destId="{1207019A-6371-D144-B152-89CBACDB0058}" srcOrd="0" destOrd="0" presId="urn:microsoft.com/office/officeart/2016/7/layout/RepeatingBendingProcessNew"/>
    <dgm:cxn modelId="{E0E7C033-A42E-D547-83DD-01C56E5A2EA9}" type="presParOf" srcId="{5B06C443-4D36-9C4C-AF26-0D55F131064E}" destId="{3CA071B4-6432-E940-8A24-F55F4643A438}" srcOrd="8" destOrd="0" presId="urn:microsoft.com/office/officeart/2016/7/layout/RepeatingBendingProcessNew"/>
    <dgm:cxn modelId="{6D3A591C-75EF-C646-83FA-364A721A6332}" type="presParOf" srcId="{5B06C443-4D36-9C4C-AF26-0D55F131064E}" destId="{0C8B75A6-3985-4844-8D40-02D3370B2050}" srcOrd="9" destOrd="0" presId="urn:microsoft.com/office/officeart/2016/7/layout/RepeatingBendingProcessNew"/>
    <dgm:cxn modelId="{3AFB4610-5BE0-3443-AC80-372B9C48D587}" type="presParOf" srcId="{0C8B75A6-3985-4844-8D40-02D3370B2050}" destId="{14CA02DB-CB98-A240-A03F-7F6425539AE3}" srcOrd="0" destOrd="0" presId="urn:microsoft.com/office/officeart/2016/7/layout/RepeatingBendingProcessNew"/>
    <dgm:cxn modelId="{CFA8432E-9A48-3845-9797-5F03383C1644}" type="presParOf" srcId="{5B06C443-4D36-9C4C-AF26-0D55F131064E}" destId="{98F9D83A-C999-1E46-B458-0E2917456E6A}" srcOrd="10" destOrd="0" presId="urn:microsoft.com/office/officeart/2016/7/layout/RepeatingBendingProcessNew"/>
    <dgm:cxn modelId="{D34BE8B1-9230-6A46-A759-EDFAC080354B}" type="presParOf" srcId="{5B06C443-4D36-9C4C-AF26-0D55F131064E}" destId="{2405E8B6-C346-C845-A606-3D539488CECD}" srcOrd="11" destOrd="0" presId="urn:microsoft.com/office/officeart/2016/7/layout/RepeatingBendingProcessNew"/>
    <dgm:cxn modelId="{D6B52F89-F845-654F-80D2-756081B82991}" type="presParOf" srcId="{2405E8B6-C346-C845-A606-3D539488CECD}" destId="{098C1D96-BDE3-2540-9DE5-80340A382EF1}" srcOrd="0" destOrd="0" presId="urn:microsoft.com/office/officeart/2016/7/layout/RepeatingBendingProcessNew"/>
    <dgm:cxn modelId="{6A97BB06-D6FC-4F4A-B1BF-0796EDFD83B9}" type="presParOf" srcId="{5B06C443-4D36-9C4C-AF26-0D55F131064E}" destId="{DB642832-8F2F-474F-A4F3-7BA0246D3A18}" srcOrd="12" destOrd="0" presId="urn:microsoft.com/office/officeart/2016/7/layout/RepeatingBendingProcessNew"/>
    <dgm:cxn modelId="{C40DCD9F-F6B6-974C-96C0-459A3F2E1DE7}" type="presParOf" srcId="{5B06C443-4D36-9C4C-AF26-0D55F131064E}" destId="{17DDA7AD-B193-AB48-9E8F-045D9774BF2F}" srcOrd="13" destOrd="0" presId="urn:microsoft.com/office/officeart/2016/7/layout/RepeatingBendingProcessNew"/>
    <dgm:cxn modelId="{908C48C7-5401-C740-BE50-F7C5AED0A801}" type="presParOf" srcId="{17DDA7AD-B193-AB48-9E8F-045D9774BF2F}" destId="{94D2BEA6-E8CF-014B-A84E-198B57ECA08A}" srcOrd="0" destOrd="0" presId="urn:microsoft.com/office/officeart/2016/7/layout/RepeatingBendingProcessNew"/>
    <dgm:cxn modelId="{33B0B7C8-927E-EF4B-9DA0-94E7E78C56CA}" type="presParOf" srcId="{5B06C443-4D36-9C4C-AF26-0D55F131064E}" destId="{76554F0D-A013-014A-9EC3-D4F25BCB826C}" srcOrd="14" destOrd="0" presId="urn:microsoft.com/office/officeart/2016/7/layout/RepeatingBendingProcessNew"/>
    <dgm:cxn modelId="{DBB8720A-7C24-F44F-ADB1-E5C974DF75BF}" type="presParOf" srcId="{5B06C443-4D36-9C4C-AF26-0D55F131064E}" destId="{A633C286-C1F2-EC41-8A2A-B82E7C31FA86}" srcOrd="15" destOrd="0" presId="urn:microsoft.com/office/officeart/2016/7/layout/RepeatingBendingProcessNew"/>
    <dgm:cxn modelId="{17DFCBCF-CDE2-1E41-8CDB-112500B7C177}" type="presParOf" srcId="{A633C286-C1F2-EC41-8A2A-B82E7C31FA86}" destId="{10007B8D-4100-6645-83FB-931C8D50E10D}" srcOrd="0" destOrd="0" presId="urn:microsoft.com/office/officeart/2016/7/layout/RepeatingBendingProcessNew"/>
    <dgm:cxn modelId="{142D0BA5-869B-B548-81DF-A8BE42EA242D}" type="presParOf" srcId="{5B06C443-4D36-9C4C-AF26-0D55F131064E}" destId="{F4E89060-07F7-B24E-99B3-C146F167332B}" srcOrd="16" destOrd="0" presId="urn:microsoft.com/office/officeart/2016/7/layout/RepeatingBendingProcessNew"/>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427088C-8868-4BAF-B5B7-D4009B22B29F}" type="doc">
      <dgm:prSet loTypeId="urn:microsoft.com/office/officeart/2018/2/layout/IconCircleList" loCatId="icon" qsTypeId="urn:microsoft.com/office/officeart/2005/8/quickstyle/simple1" qsCatId="simple" csTypeId="urn:microsoft.com/office/officeart/2018/5/colors/Iconchunking_neutralbg_colorful5" csCatId="colorful" phldr="1"/>
      <dgm:spPr/>
      <dgm:t>
        <a:bodyPr/>
        <a:lstStyle/>
        <a:p>
          <a:endParaRPr lang="en-US"/>
        </a:p>
      </dgm:t>
    </dgm:pt>
    <dgm:pt modelId="{F706090A-6E4F-4D42-8534-2775ED62AE8B}">
      <dgm:prSet/>
      <dgm:spPr/>
      <dgm:t>
        <a:bodyPr/>
        <a:lstStyle/>
        <a:p>
          <a:r>
            <a:rPr lang="en-US" dirty="0"/>
            <a:t>Classify employees based on turnover</a:t>
          </a:r>
        </a:p>
      </dgm:t>
    </dgm:pt>
    <dgm:pt modelId="{D38D5807-6DBD-49B8-8556-5CFB3C23121E}" type="parTrans" cxnId="{922F1CA4-88BB-449F-B1AF-78378D8A15AE}">
      <dgm:prSet/>
      <dgm:spPr/>
      <dgm:t>
        <a:bodyPr/>
        <a:lstStyle/>
        <a:p>
          <a:endParaRPr lang="en-US"/>
        </a:p>
      </dgm:t>
    </dgm:pt>
    <dgm:pt modelId="{48527760-37D0-4475-85A4-D6806BEE0CB2}" type="sibTrans" cxnId="{922F1CA4-88BB-449F-B1AF-78378D8A15AE}">
      <dgm:prSet/>
      <dgm:spPr/>
      <dgm:t>
        <a:bodyPr/>
        <a:lstStyle/>
        <a:p>
          <a:endParaRPr lang="en-US"/>
        </a:p>
      </dgm:t>
    </dgm:pt>
    <dgm:pt modelId="{97D857D4-B1C0-4F05-9C7C-FA61BF4B7B99}">
      <dgm:prSet/>
      <dgm:spPr/>
      <dgm:t>
        <a:bodyPr/>
        <a:lstStyle/>
        <a:p>
          <a:r>
            <a:rPr lang="en-US" dirty="0"/>
            <a:t>Find important factors contributing to employee turnover</a:t>
          </a:r>
        </a:p>
      </dgm:t>
    </dgm:pt>
    <dgm:pt modelId="{718DE3E6-2A72-4D3E-AC9A-F3E1FB27E24E}" type="parTrans" cxnId="{56E5A7C0-99EA-4391-9CE1-CC12ACD4FFB8}">
      <dgm:prSet/>
      <dgm:spPr/>
      <dgm:t>
        <a:bodyPr/>
        <a:lstStyle/>
        <a:p>
          <a:endParaRPr lang="en-US"/>
        </a:p>
      </dgm:t>
    </dgm:pt>
    <dgm:pt modelId="{7D80940B-A884-446A-A4FB-3839962ED872}" type="sibTrans" cxnId="{56E5A7C0-99EA-4391-9CE1-CC12ACD4FFB8}">
      <dgm:prSet/>
      <dgm:spPr/>
      <dgm:t>
        <a:bodyPr/>
        <a:lstStyle/>
        <a:p>
          <a:endParaRPr lang="en-US"/>
        </a:p>
      </dgm:t>
    </dgm:pt>
    <dgm:pt modelId="{69F29A53-A59B-4199-B9DA-1BD4A0687945}" type="pres">
      <dgm:prSet presAssocID="{E427088C-8868-4BAF-B5B7-D4009B22B29F}" presName="root" presStyleCnt="0">
        <dgm:presLayoutVars>
          <dgm:dir/>
          <dgm:resizeHandles val="exact"/>
        </dgm:presLayoutVars>
      </dgm:prSet>
      <dgm:spPr/>
    </dgm:pt>
    <dgm:pt modelId="{696C3174-98E0-4883-A986-115C5E8D9C51}" type="pres">
      <dgm:prSet presAssocID="{E427088C-8868-4BAF-B5B7-D4009B22B29F}" presName="container" presStyleCnt="0">
        <dgm:presLayoutVars>
          <dgm:dir/>
          <dgm:resizeHandles val="exact"/>
        </dgm:presLayoutVars>
      </dgm:prSet>
      <dgm:spPr/>
    </dgm:pt>
    <dgm:pt modelId="{7BA9E021-1C14-4A41-8083-A27071069834}" type="pres">
      <dgm:prSet presAssocID="{F706090A-6E4F-4D42-8534-2775ED62AE8B}" presName="compNode" presStyleCnt="0"/>
      <dgm:spPr/>
    </dgm:pt>
    <dgm:pt modelId="{397478BF-F98B-462A-9028-4A93AC14B10B}" type="pres">
      <dgm:prSet presAssocID="{F706090A-6E4F-4D42-8534-2775ED62AE8B}" presName="iconBgRect" presStyleLbl="bgShp" presStyleIdx="0" presStyleCnt="2"/>
      <dgm:spPr/>
    </dgm:pt>
    <dgm:pt modelId="{5F030A38-4767-4354-A16F-3F2B9CEEA473}" type="pres">
      <dgm:prSet presAssocID="{F706090A-6E4F-4D42-8534-2775ED62AE8B}"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ierarchy"/>
        </a:ext>
      </dgm:extLst>
    </dgm:pt>
    <dgm:pt modelId="{4B98181F-1147-430B-ACCA-DBCBFAE5F721}" type="pres">
      <dgm:prSet presAssocID="{F706090A-6E4F-4D42-8534-2775ED62AE8B}" presName="spaceRect" presStyleCnt="0"/>
      <dgm:spPr/>
    </dgm:pt>
    <dgm:pt modelId="{D6D78B1F-DAB5-4861-BDFB-897A805E4296}" type="pres">
      <dgm:prSet presAssocID="{F706090A-6E4F-4D42-8534-2775ED62AE8B}" presName="textRect" presStyleLbl="revTx" presStyleIdx="0" presStyleCnt="2">
        <dgm:presLayoutVars>
          <dgm:chMax val="1"/>
          <dgm:chPref val="1"/>
        </dgm:presLayoutVars>
      </dgm:prSet>
      <dgm:spPr/>
    </dgm:pt>
    <dgm:pt modelId="{8406AD23-F128-4D5A-9885-6A7BEE47D3B6}" type="pres">
      <dgm:prSet presAssocID="{48527760-37D0-4475-85A4-D6806BEE0CB2}" presName="sibTrans" presStyleLbl="sibTrans2D1" presStyleIdx="0" presStyleCnt="0"/>
      <dgm:spPr/>
    </dgm:pt>
    <dgm:pt modelId="{E2432566-98BC-49CC-A5F2-AD691C05F17B}" type="pres">
      <dgm:prSet presAssocID="{97D857D4-B1C0-4F05-9C7C-FA61BF4B7B99}" presName="compNode" presStyleCnt="0"/>
      <dgm:spPr/>
    </dgm:pt>
    <dgm:pt modelId="{2EE96AC0-CB2D-460E-8BDE-6F0B75F0A5FC}" type="pres">
      <dgm:prSet presAssocID="{97D857D4-B1C0-4F05-9C7C-FA61BF4B7B99}" presName="iconBgRect" presStyleLbl="bgShp" presStyleIdx="1" presStyleCnt="2"/>
      <dgm:spPr/>
    </dgm:pt>
    <dgm:pt modelId="{BAB08056-916C-4776-9071-C77490634D4E}" type="pres">
      <dgm:prSet presAssocID="{97D857D4-B1C0-4F05-9C7C-FA61BF4B7B99}"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Users"/>
        </a:ext>
      </dgm:extLst>
    </dgm:pt>
    <dgm:pt modelId="{2CE3E005-7A9D-4F6A-A02C-93725106E1B8}" type="pres">
      <dgm:prSet presAssocID="{97D857D4-B1C0-4F05-9C7C-FA61BF4B7B99}" presName="spaceRect" presStyleCnt="0"/>
      <dgm:spPr/>
    </dgm:pt>
    <dgm:pt modelId="{AF43F088-6560-4AC5-B888-5F0818FB62BE}" type="pres">
      <dgm:prSet presAssocID="{97D857D4-B1C0-4F05-9C7C-FA61BF4B7B99}" presName="textRect" presStyleLbl="revTx" presStyleIdx="1" presStyleCnt="2">
        <dgm:presLayoutVars>
          <dgm:chMax val="1"/>
          <dgm:chPref val="1"/>
        </dgm:presLayoutVars>
      </dgm:prSet>
      <dgm:spPr/>
    </dgm:pt>
  </dgm:ptLst>
  <dgm:cxnLst>
    <dgm:cxn modelId="{31381438-248F-4827-97D7-38A5A4CD1B41}" type="presOf" srcId="{97D857D4-B1C0-4F05-9C7C-FA61BF4B7B99}" destId="{AF43F088-6560-4AC5-B888-5F0818FB62BE}" srcOrd="0" destOrd="0" presId="urn:microsoft.com/office/officeart/2018/2/layout/IconCircleList"/>
    <dgm:cxn modelId="{229B5758-42B7-4449-8AB3-425F1C7E7FD5}" type="presOf" srcId="{E427088C-8868-4BAF-B5B7-D4009B22B29F}" destId="{69F29A53-A59B-4199-B9DA-1BD4A0687945}" srcOrd="0" destOrd="0" presId="urn:microsoft.com/office/officeart/2018/2/layout/IconCircleList"/>
    <dgm:cxn modelId="{922F1CA4-88BB-449F-B1AF-78378D8A15AE}" srcId="{E427088C-8868-4BAF-B5B7-D4009B22B29F}" destId="{F706090A-6E4F-4D42-8534-2775ED62AE8B}" srcOrd="0" destOrd="0" parTransId="{D38D5807-6DBD-49B8-8556-5CFB3C23121E}" sibTransId="{48527760-37D0-4475-85A4-D6806BEE0CB2}"/>
    <dgm:cxn modelId="{8C7623B3-7E8E-4E96-8601-43FA08ACF85A}" type="presOf" srcId="{48527760-37D0-4475-85A4-D6806BEE0CB2}" destId="{8406AD23-F128-4D5A-9885-6A7BEE47D3B6}" srcOrd="0" destOrd="0" presId="urn:microsoft.com/office/officeart/2018/2/layout/IconCircleList"/>
    <dgm:cxn modelId="{56E5A7C0-99EA-4391-9CE1-CC12ACD4FFB8}" srcId="{E427088C-8868-4BAF-B5B7-D4009B22B29F}" destId="{97D857D4-B1C0-4F05-9C7C-FA61BF4B7B99}" srcOrd="1" destOrd="0" parTransId="{718DE3E6-2A72-4D3E-AC9A-F3E1FB27E24E}" sibTransId="{7D80940B-A884-446A-A4FB-3839962ED872}"/>
    <dgm:cxn modelId="{DDA3AEF1-12B2-4838-8CFA-D93A60628895}" type="presOf" srcId="{F706090A-6E4F-4D42-8534-2775ED62AE8B}" destId="{D6D78B1F-DAB5-4861-BDFB-897A805E4296}" srcOrd="0" destOrd="0" presId="urn:microsoft.com/office/officeart/2018/2/layout/IconCircleList"/>
    <dgm:cxn modelId="{2D4C7C0A-8EAE-4168-B1F3-64B0067CE277}" type="presParOf" srcId="{69F29A53-A59B-4199-B9DA-1BD4A0687945}" destId="{696C3174-98E0-4883-A986-115C5E8D9C51}" srcOrd="0" destOrd="0" presId="urn:microsoft.com/office/officeart/2018/2/layout/IconCircleList"/>
    <dgm:cxn modelId="{F17DA2E7-ECD5-4C3C-B5E3-5DAF211055AA}" type="presParOf" srcId="{696C3174-98E0-4883-A986-115C5E8D9C51}" destId="{7BA9E021-1C14-4A41-8083-A27071069834}" srcOrd="0" destOrd="0" presId="urn:microsoft.com/office/officeart/2018/2/layout/IconCircleList"/>
    <dgm:cxn modelId="{D9260FF6-00F5-4366-88B1-7EDC664435B1}" type="presParOf" srcId="{7BA9E021-1C14-4A41-8083-A27071069834}" destId="{397478BF-F98B-462A-9028-4A93AC14B10B}" srcOrd="0" destOrd="0" presId="urn:microsoft.com/office/officeart/2018/2/layout/IconCircleList"/>
    <dgm:cxn modelId="{9200DF9A-5C44-4E9F-A729-CECFF0DB0C19}" type="presParOf" srcId="{7BA9E021-1C14-4A41-8083-A27071069834}" destId="{5F030A38-4767-4354-A16F-3F2B9CEEA473}" srcOrd="1" destOrd="0" presId="urn:microsoft.com/office/officeart/2018/2/layout/IconCircleList"/>
    <dgm:cxn modelId="{E6D18AF2-2A04-481B-97CD-5FAF1DB9D672}" type="presParOf" srcId="{7BA9E021-1C14-4A41-8083-A27071069834}" destId="{4B98181F-1147-430B-ACCA-DBCBFAE5F721}" srcOrd="2" destOrd="0" presId="urn:microsoft.com/office/officeart/2018/2/layout/IconCircleList"/>
    <dgm:cxn modelId="{DF302BAB-550A-4CCE-B665-D70208DBDCEB}" type="presParOf" srcId="{7BA9E021-1C14-4A41-8083-A27071069834}" destId="{D6D78B1F-DAB5-4861-BDFB-897A805E4296}" srcOrd="3" destOrd="0" presId="urn:microsoft.com/office/officeart/2018/2/layout/IconCircleList"/>
    <dgm:cxn modelId="{15B625A9-33B2-4FF4-906B-B5BE7070B630}" type="presParOf" srcId="{696C3174-98E0-4883-A986-115C5E8D9C51}" destId="{8406AD23-F128-4D5A-9885-6A7BEE47D3B6}" srcOrd="1" destOrd="0" presId="urn:microsoft.com/office/officeart/2018/2/layout/IconCircleList"/>
    <dgm:cxn modelId="{96E2F992-8E9A-448C-977D-827B044E8459}" type="presParOf" srcId="{696C3174-98E0-4883-A986-115C5E8D9C51}" destId="{E2432566-98BC-49CC-A5F2-AD691C05F17B}" srcOrd="2" destOrd="0" presId="urn:microsoft.com/office/officeart/2018/2/layout/IconCircleList"/>
    <dgm:cxn modelId="{D9614591-EFA1-4A30-8523-1E57727E5B50}" type="presParOf" srcId="{E2432566-98BC-49CC-A5F2-AD691C05F17B}" destId="{2EE96AC0-CB2D-460E-8BDE-6F0B75F0A5FC}" srcOrd="0" destOrd="0" presId="urn:microsoft.com/office/officeart/2018/2/layout/IconCircleList"/>
    <dgm:cxn modelId="{2ED91DAA-E119-45F3-8DD6-6F8DDABA197E}" type="presParOf" srcId="{E2432566-98BC-49CC-A5F2-AD691C05F17B}" destId="{BAB08056-916C-4776-9071-C77490634D4E}" srcOrd="1" destOrd="0" presId="urn:microsoft.com/office/officeart/2018/2/layout/IconCircleList"/>
    <dgm:cxn modelId="{CF144D35-D5A9-4012-B582-3DF96B7B9CFA}" type="presParOf" srcId="{E2432566-98BC-49CC-A5F2-AD691C05F17B}" destId="{2CE3E005-7A9D-4F6A-A02C-93725106E1B8}" srcOrd="2" destOrd="0" presId="urn:microsoft.com/office/officeart/2018/2/layout/IconCircleList"/>
    <dgm:cxn modelId="{B078D793-3DE4-48F6-8001-664CD489C19A}" type="presParOf" srcId="{E2432566-98BC-49CC-A5F2-AD691C05F17B}" destId="{AF43F088-6560-4AC5-B888-5F0818FB62BE}"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C11BE75-17C6-45DA-8724-925718EC2B5B}"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B32EA51A-0423-4C5A-8080-1BF3DB64EC61}">
      <dgm:prSet/>
      <dgm:spPr/>
      <dgm:t>
        <a:bodyPr/>
        <a:lstStyle/>
        <a:p>
          <a:r>
            <a:rPr lang="en-US"/>
            <a:t>Check for Null Values</a:t>
          </a:r>
        </a:p>
      </dgm:t>
    </dgm:pt>
    <dgm:pt modelId="{1C9125E4-1633-41A8-802A-C8A351AA609A}" type="parTrans" cxnId="{819BD3B4-CF2F-4B94-A5C4-DE14E83C11B8}">
      <dgm:prSet/>
      <dgm:spPr/>
      <dgm:t>
        <a:bodyPr/>
        <a:lstStyle/>
        <a:p>
          <a:endParaRPr lang="en-US"/>
        </a:p>
      </dgm:t>
    </dgm:pt>
    <dgm:pt modelId="{B019E3AF-AFA2-43E9-8D73-E49DFCAF0D91}" type="sibTrans" cxnId="{819BD3B4-CF2F-4B94-A5C4-DE14E83C11B8}">
      <dgm:prSet/>
      <dgm:spPr/>
      <dgm:t>
        <a:bodyPr/>
        <a:lstStyle/>
        <a:p>
          <a:endParaRPr lang="en-US"/>
        </a:p>
      </dgm:t>
    </dgm:pt>
    <dgm:pt modelId="{46D8B137-82C3-4BE3-8017-1D88A397802E}">
      <dgm:prSet/>
      <dgm:spPr/>
      <dgm:t>
        <a:bodyPr/>
        <a:lstStyle/>
        <a:p>
          <a:r>
            <a:rPr lang="en-US"/>
            <a:t>Check for Zeroes</a:t>
          </a:r>
        </a:p>
      </dgm:t>
    </dgm:pt>
    <dgm:pt modelId="{69486B2B-C4E7-467C-97C8-A221CEE7B455}" type="parTrans" cxnId="{C8721C9B-AF97-4922-88D6-06D829A213BE}">
      <dgm:prSet/>
      <dgm:spPr/>
      <dgm:t>
        <a:bodyPr/>
        <a:lstStyle/>
        <a:p>
          <a:endParaRPr lang="en-US"/>
        </a:p>
      </dgm:t>
    </dgm:pt>
    <dgm:pt modelId="{93FD9984-E7C8-4BCF-AD95-7ABF3B2C25E1}" type="sibTrans" cxnId="{C8721C9B-AF97-4922-88D6-06D829A213BE}">
      <dgm:prSet/>
      <dgm:spPr/>
      <dgm:t>
        <a:bodyPr/>
        <a:lstStyle/>
        <a:p>
          <a:endParaRPr lang="en-US"/>
        </a:p>
      </dgm:t>
    </dgm:pt>
    <dgm:pt modelId="{70A30FC4-6460-4D6B-AE31-9FDB9A78AEA4}">
      <dgm:prSet/>
      <dgm:spPr/>
      <dgm:t>
        <a:bodyPr/>
        <a:lstStyle/>
        <a:p>
          <a:r>
            <a:rPr lang="en-US"/>
            <a:t>Data Manipulation</a:t>
          </a:r>
        </a:p>
      </dgm:t>
    </dgm:pt>
    <dgm:pt modelId="{5BA60B37-5EE4-45C9-AC48-D323E84676EA}" type="parTrans" cxnId="{A3EBF15E-A018-45BC-9BD6-E374128F34D1}">
      <dgm:prSet/>
      <dgm:spPr/>
      <dgm:t>
        <a:bodyPr/>
        <a:lstStyle/>
        <a:p>
          <a:endParaRPr lang="en-US"/>
        </a:p>
      </dgm:t>
    </dgm:pt>
    <dgm:pt modelId="{9C860B40-4D44-4677-9D8F-183C576401DA}" type="sibTrans" cxnId="{A3EBF15E-A018-45BC-9BD6-E374128F34D1}">
      <dgm:prSet/>
      <dgm:spPr/>
      <dgm:t>
        <a:bodyPr/>
        <a:lstStyle/>
        <a:p>
          <a:endParaRPr lang="en-US"/>
        </a:p>
      </dgm:t>
    </dgm:pt>
    <dgm:pt modelId="{F052A908-4926-1943-BB04-6193E4A07FFD}" type="pres">
      <dgm:prSet presAssocID="{0C11BE75-17C6-45DA-8724-925718EC2B5B}" presName="linear" presStyleCnt="0">
        <dgm:presLayoutVars>
          <dgm:animLvl val="lvl"/>
          <dgm:resizeHandles val="exact"/>
        </dgm:presLayoutVars>
      </dgm:prSet>
      <dgm:spPr/>
    </dgm:pt>
    <dgm:pt modelId="{24A442DE-48F0-3249-9FAA-78D255FE5142}" type="pres">
      <dgm:prSet presAssocID="{B32EA51A-0423-4C5A-8080-1BF3DB64EC61}" presName="parentText" presStyleLbl="node1" presStyleIdx="0" presStyleCnt="3">
        <dgm:presLayoutVars>
          <dgm:chMax val="0"/>
          <dgm:bulletEnabled val="1"/>
        </dgm:presLayoutVars>
      </dgm:prSet>
      <dgm:spPr/>
    </dgm:pt>
    <dgm:pt modelId="{C3ADD470-D398-B445-904B-06678B622820}" type="pres">
      <dgm:prSet presAssocID="{B019E3AF-AFA2-43E9-8D73-E49DFCAF0D91}" presName="spacer" presStyleCnt="0"/>
      <dgm:spPr/>
    </dgm:pt>
    <dgm:pt modelId="{A9660709-4B0A-0F45-B198-1828CD644FEA}" type="pres">
      <dgm:prSet presAssocID="{46D8B137-82C3-4BE3-8017-1D88A397802E}" presName="parentText" presStyleLbl="node1" presStyleIdx="1" presStyleCnt="3">
        <dgm:presLayoutVars>
          <dgm:chMax val="0"/>
          <dgm:bulletEnabled val="1"/>
        </dgm:presLayoutVars>
      </dgm:prSet>
      <dgm:spPr/>
    </dgm:pt>
    <dgm:pt modelId="{20996590-74A3-9944-80B5-A07C786817C1}" type="pres">
      <dgm:prSet presAssocID="{93FD9984-E7C8-4BCF-AD95-7ABF3B2C25E1}" presName="spacer" presStyleCnt="0"/>
      <dgm:spPr/>
    </dgm:pt>
    <dgm:pt modelId="{7E93019E-8AF5-FF42-947B-F909E12693CB}" type="pres">
      <dgm:prSet presAssocID="{70A30FC4-6460-4D6B-AE31-9FDB9A78AEA4}" presName="parentText" presStyleLbl="node1" presStyleIdx="2" presStyleCnt="3">
        <dgm:presLayoutVars>
          <dgm:chMax val="0"/>
          <dgm:bulletEnabled val="1"/>
        </dgm:presLayoutVars>
      </dgm:prSet>
      <dgm:spPr/>
    </dgm:pt>
  </dgm:ptLst>
  <dgm:cxnLst>
    <dgm:cxn modelId="{2753DA1B-80FA-1647-84DA-4275C13961C4}" type="presOf" srcId="{0C11BE75-17C6-45DA-8724-925718EC2B5B}" destId="{F052A908-4926-1943-BB04-6193E4A07FFD}" srcOrd="0" destOrd="0" presId="urn:microsoft.com/office/officeart/2005/8/layout/vList2"/>
    <dgm:cxn modelId="{20252146-0C38-164E-B06B-AFCF2C571234}" type="presOf" srcId="{46D8B137-82C3-4BE3-8017-1D88A397802E}" destId="{A9660709-4B0A-0F45-B198-1828CD644FEA}" srcOrd="0" destOrd="0" presId="urn:microsoft.com/office/officeart/2005/8/layout/vList2"/>
    <dgm:cxn modelId="{20586D46-1D8D-7C45-ADF6-29275C030A5A}" type="presOf" srcId="{70A30FC4-6460-4D6B-AE31-9FDB9A78AEA4}" destId="{7E93019E-8AF5-FF42-947B-F909E12693CB}" srcOrd="0" destOrd="0" presId="urn:microsoft.com/office/officeart/2005/8/layout/vList2"/>
    <dgm:cxn modelId="{A3EBF15E-A018-45BC-9BD6-E374128F34D1}" srcId="{0C11BE75-17C6-45DA-8724-925718EC2B5B}" destId="{70A30FC4-6460-4D6B-AE31-9FDB9A78AEA4}" srcOrd="2" destOrd="0" parTransId="{5BA60B37-5EE4-45C9-AC48-D323E84676EA}" sibTransId="{9C860B40-4D44-4677-9D8F-183C576401DA}"/>
    <dgm:cxn modelId="{4AFAF78B-3DF6-3E4E-9FCC-F042CE8779C4}" type="presOf" srcId="{B32EA51A-0423-4C5A-8080-1BF3DB64EC61}" destId="{24A442DE-48F0-3249-9FAA-78D255FE5142}" srcOrd="0" destOrd="0" presId="urn:microsoft.com/office/officeart/2005/8/layout/vList2"/>
    <dgm:cxn modelId="{C8721C9B-AF97-4922-88D6-06D829A213BE}" srcId="{0C11BE75-17C6-45DA-8724-925718EC2B5B}" destId="{46D8B137-82C3-4BE3-8017-1D88A397802E}" srcOrd="1" destOrd="0" parTransId="{69486B2B-C4E7-467C-97C8-A221CEE7B455}" sibTransId="{93FD9984-E7C8-4BCF-AD95-7ABF3B2C25E1}"/>
    <dgm:cxn modelId="{819BD3B4-CF2F-4B94-A5C4-DE14E83C11B8}" srcId="{0C11BE75-17C6-45DA-8724-925718EC2B5B}" destId="{B32EA51A-0423-4C5A-8080-1BF3DB64EC61}" srcOrd="0" destOrd="0" parTransId="{1C9125E4-1633-41A8-802A-C8A351AA609A}" sibTransId="{B019E3AF-AFA2-43E9-8D73-E49DFCAF0D91}"/>
    <dgm:cxn modelId="{7DDBA6E6-7C84-1149-B74D-3B7241A67B87}" type="presParOf" srcId="{F052A908-4926-1943-BB04-6193E4A07FFD}" destId="{24A442DE-48F0-3249-9FAA-78D255FE5142}" srcOrd="0" destOrd="0" presId="urn:microsoft.com/office/officeart/2005/8/layout/vList2"/>
    <dgm:cxn modelId="{FAB11128-8670-A842-A6BB-49F4A0236DB4}" type="presParOf" srcId="{F052A908-4926-1943-BB04-6193E4A07FFD}" destId="{C3ADD470-D398-B445-904B-06678B622820}" srcOrd="1" destOrd="0" presId="urn:microsoft.com/office/officeart/2005/8/layout/vList2"/>
    <dgm:cxn modelId="{14BBE9E6-2E46-DC4F-BA0C-156A9CF7F4A3}" type="presParOf" srcId="{F052A908-4926-1943-BB04-6193E4A07FFD}" destId="{A9660709-4B0A-0F45-B198-1828CD644FEA}" srcOrd="2" destOrd="0" presId="urn:microsoft.com/office/officeart/2005/8/layout/vList2"/>
    <dgm:cxn modelId="{94314C9E-364C-864B-8533-8090E29C01DE}" type="presParOf" srcId="{F052A908-4926-1943-BB04-6193E4A07FFD}" destId="{20996590-74A3-9944-80B5-A07C786817C1}" srcOrd="3" destOrd="0" presId="urn:microsoft.com/office/officeart/2005/8/layout/vList2"/>
    <dgm:cxn modelId="{B3C8AB07-366D-0B4D-8DE9-710C80FF52A4}" type="presParOf" srcId="{F052A908-4926-1943-BB04-6193E4A07FFD}" destId="{7E93019E-8AF5-FF42-947B-F909E12693CB}"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427088C-8868-4BAF-B5B7-D4009B22B29F}" type="doc">
      <dgm:prSet loTypeId="urn:microsoft.com/office/officeart/2018/2/layout/IconCircleList" loCatId="icon" qsTypeId="urn:microsoft.com/office/officeart/2005/8/quickstyle/simple1" qsCatId="simple" csTypeId="urn:microsoft.com/office/officeart/2018/5/colors/Iconchunking_neutralbg_colorful5" csCatId="colorful" phldr="1"/>
      <dgm:spPr/>
      <dgm:t>
        <a:bodyPr/>
        <a:lstStyle/>
        <a:p>
          <a:endParaRPr lang="en-US"/>
        </a:p>
      </dgm:t>
    </dgm:pt>
    <dgm:pt modelId="{69F29A53-A59B-4199-B9DA-1BD4A0687945}" type="pres">
      <dgm:prSet presAssocID="{E427088C-8868-4BAF-B5B7-D4009B22B29F}" presName="root" presStyleCnt="0">
        <dgm:presLayoutVars>
          <dgm:dir/>
          <dgm:resizeHandles val="exact"/>
        </dgm:presLayoutVars>
      </dgm:prSet>
      <dgm:spPr/>
    </dgm:pt>
    <dgm:pt modelId="{696C3174-98E0-4883-A986-115C5E8D9C51}" type="pres">
      <dgm:prSet presAssocID="{E427088C-8868-4BAF-B5B7-D4009B22B29F}" presName="container" presStyleCnt="0">
        <dgm:presLayoutVars>
          <dgm:dir/>
          <dgm:resizeHandles val="exact"/>
        </dgm:presLayoutVars>
      </dgm:prSet>
      <dgm:spPr/>
    </dgm:pt>
  </dgm:ptLst>
  <dgm:cxnLst>
    <dgm:cxn modelId="{229B5758-42B7-4449-8AB3-425F1C7E7FD5}" type="presOf" srcId="{E427088C-8868-4BAF-B5B7-D4009B22B29F}" destId="{69F29A53-A59B-4199-B9DA-1BD4A0687945}" srcOrd="0" destOrd="0" presId="urn:microsoft.com/office/officeart/2018/2/layout/IconCircleList"/>
    <dgm:cxn modelId="{2D4C7C0A-8EAE-4168-B1F3-64B0067CE277}" type="presParOf" srcId="{69F29A53-A59B-4199-B9DA-1BD4A0687945}" destId="{696C3174-98E0-4883-A986-115C5E8D9C51}" srcOrd="0"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A5361FED-B4CE-47C3-A6B2-D96995259354}" type="doc">
      <dgm:prSet loTypeId="urn:microsoft.com/office/officeart/2016/7/layout/RepeatingBendingProcessNew" loCatId="process" qsTypeId="urn:microsoft.com/office/officeart/2005/8/quickstyle/simple1" qsCatId="simple" csTypeId="urn:microsoft.com/office/officeart/2005/8/colors/colorful1" csCatId="colorful"/>
      <dgm:spPr/>
      <dgm:t>
        <a:bodyPr/>
        <a:lstStyle/>
        <a:p>
          <a:endParaRPr lang="en-US"/>
        </a:p>
      </dgm:t>
    </dgm:pt>
    <dgm:pt modelId="{A1D46BFE-0CF8-4B96-A539-EB3BB19924E8}">
      <dgm:prSet/>
      <dgm:spPr/>
      <dgm:t>
        <a:bodyPr/>
        <a:lstStyle/>
        <a:p>
          <a:r>
            <a:rPr lang="en-US"/>
            <a:t>Data Partitioning</a:t>
          </a:r>
        </a:p>
      </dgm:t>
    </dgm:pt>
    <dgm:pt modelId="{F7D34EB2-D098-48E6-8FF2-C1EF46A971AD}" type="parTrans" cxnId="{6A82BF52-FACC-4A53-9140-FB8A0D513C41}">
      <dgm:prSet/>
      <dgm:spPr/>
      <dgm:t>
        <a:bodyPr/>
        <a:lstStyle/>
        <a:p>
          <a:endParaRPr lang="en-US"/>
        </a:p>
      </dgm:t>
    </dgm:pt>
    <dgm:pt modelId="{19A51DD5-BA7A-4854-9577-50161221FB7D}" type="sibTrans" cxnId="{6A82BF52-FACC-4A53-9140-FB8A0D513C41}">
      <dgm:prSet/>
      <dgm:spPr/>
      <dgm:t>
        <a:bodyPr/>
        <a:lstStyle/>
        <a:p>
          <a:endParaRPr lang="en-US"/>
        </a:p>
      </dgm:t>
    </dgm:pt>
    <dgm:pt modelId="{3F79BBE8-171C-476E-B0F0-3C981AA0A44E}">
      <dgm:prSet/>
      <dgm:spPr/>
      <dgm:t>
        <a:bodyPr/>
        <a:lstStyle/>
        <a:p>
          <a:r>
            <a:rPr lang="en-US"/>
            <a:t>Model Selection</a:t>
          </a:r>
        </a:p>
      </dgm:t>
    </dgm:pt>
    <dgm:pt modelId="{BE6C7ECB-D0C7-4941-BF0A-BB1A5632AE8F}" type="parTrans" cxnId="{0FEE1DF3-F90C-4D14-A229-170FE9553FB9}">
      <dgm:prSet/>
      <dgm:spPr/>
      <dgm:t>
        <a:bodyPr/>
        <a:lstStyle/>
        <a:p>
          <a:endParaRPr lang="en-US"/>
        </a:p>
      </dgm:t>
    </dgm:pt>
    <dgm:pt modelId="{064A8668-E2F4-4E3C-B126-F14CD398DD5C}" type="sibTrans" cxnId="{0FEE1DF3-F90C-4D14-A229-170FE9553FB9}">
      <dgm:prSet/>
      <dgm:spPr/>
      <dgm:t>
        <a:bodyPr/>
        <a:lstStyle/>
        <a:p>
          <a:endParaRPr lang="en-US"/>
        </a:p>
      </dgm:t>
    </dgm:pt>
    <dgm:pt modelId="{09162D81-B086-4018-ABA3-8227EF7EDE02}">
      <dgm:prSet/>
      <dgm:spPr/>
      <dgm:t>
        <a:bodyPr/>
        <a:lstStyle/>
        <a:p>
          <a:r>
            <a:rPr lang="en-US"/>
            <a:t>Model Building</a:t>
          </a:r>
        </a:p>
      </dgm:t>
    </dgm:pt>
    <dgm:pt modelId="{92851FEF-E69C-4B67-9AF2-962BE184713C}" type="parTrans" cxnId="{B93ADDB2-D03E-4D9A-BC6E-93BE1E26DE19}">
      <dgm:prSet/>
      <dgm:spPr/>
      <dgm:t>
        <a:bodyPr/>
        <a:lstStyle/>
        <a:p>
          <a:endParaRPr lang="en-US"/>
        </a:p>
      </dgm:t>
    </dgm:pt>
    <dgm:pt modelId="{34277DFC-FFE4-4C46-8739-6774D1B82D9D}" type="sibTrans" cxnId="{B93ADDB2-D03E-4D9A-BC6E-93BE1E26DE19}">
      <dgm:prSet/>
      <dgm:spPr/>
      <dgm:t>
        <a:bodyPr/>
        <a:lstStyle/>
        <a:p>
          <a:endParaRPr lang="en-US"/>
        </a:p>
      </dgm:t>
    </dgm:pt>
    <dgm:pt modelId="{81A3D159-CD1F-484A-9DA9-C069CA653BFA}">
      <dgm:prSet/>
      <dgm:spPr/>
      <dgm:t>
        <a:bodyPr/>
        <a:lstStyle/>
        <a:p>
          <a:r>
            <a:rPr lang="en-US"/>
            <a:t>Model Testing</a:t>
          </a:r>
        </a:p>
      </dgm:t>
    </dgm:pt>
    <dgm:pt modelId="{D28599E8-DB96-4D40-9CB8-69318D67AFF5}" type="parTrans" cxnId="{6B47FE5E-89ED-49A9-9FB1-DD1DFBC77143}">
      <dgm:prSet/>
      <dgm:spPr/>
      <dgm:t>
        <a:bodyPr/>
        <a:lstStyle/>
        <a:p>
          <a:endParaRPr lang="en-US"/>
        </a:p>
      </dgm:t>
    </dgm:pt>
    <dgm:pt modelId="{423F0717-6578-4316-8C7C-7C62B04C0C50}" type="sibTrans" cxnId="{6B47FE5E-89ED-49A9-9FB1-DD1DFBC77143}">
      <dgm:prSet/>
      <dgm:spPr/>
      <dgm:t>
        <a:bodyPr/>
        <a:lstStyle/>
        <a:p>
          <a:endParaRPr lang="en-US"/>
        </a:p>
      </dgm:t>
    </dgm:pt>
    <dgm:pt modelId="{E434C2C9-6D9E-47F5-8790-DC22E1A09D0D}">
      <dgm:prSet/>
      <dgm:spPr/>
      <dgm:t>
        <a:bodyPr/>
        <a:lstStyle/>
        <a:p>
          <a:r>
            <a:rPr lang="en-US"/>
            <a:t>Model Evaluation</a:t>
          </a:r>
        </a:p>
      </dgm:t>
    </dgm:pt>
    <dgm:pt modelId="{9DEB5E45-A2C1-437D-AC7E-F4B553647DD5}" type="parTrans" cxnId="{728D1B75-2930-4EFB-AC1D-02341417E8B0}">
      <dgm:prSet/>
      <dgm:spPr/>
      <dgm:t>
        <a:bodyPr/>
        <a:lstStyle/>
        <a:p>
          <a:endParaRPr lang="en-US"/>
        </a:p>
      </dgm:t>
    </dgm:pt>
    <dgm:pt modelId="{6E2E9445-D804-4DA1-B2A3-CAB6A4F880A1}" type="sibTrans" cxnId="{728D1B75-2930-4EFB-AC1D-02341417E8B0}">
      <dgm:prSet/>
      <dgm:spPr/>
      <dgm:t>
        <a:bodyPr/>
        <a:lstStyle/>
        <a:p>
          <a:endParaRPr lang="en-US"/>
        </a:p>
      </dgm:t>
    </dgm:pt>
    <dgm:pt modelId="{147F5138-9E8D-4FA1-9DC5-39DD39DB4874}">
      <dgm:prSet/>
      <dgm:spPr/>
      <dgm:t>
        <a:bodyPr/>
        <a:lstStyle/>
        <a:p>
          <a:r>
            <a:rPr lang="en-US"/>
            <a:t>Model Improvement</a:t>
          </a:r>
        </a:p>
      </dgm:t>
    </dgm:pt>
    <dgm:pt modelId="{94BA7CC2-2FD5-423A-AB36-19E120D349C0}" type="parTrans" cxnId="{5B48D201-B3AD-45E7-9AFD-CF04DAA6665C}">
      <dgm:prSet/>
      <dgm:spPr/>
      <dgm:t>
        <a:bodyPr/>
        <a:lstStyle/>
        <a:p>
          <a:endParaRPr lang="en-US"/>
        </a:p>
      </dgm:t>
    </dgm:pt>
    <dgm:pt modelId="{2179BFCF-D8E4-44AC-86FB-23FA10973795}" type="sibTrans" cxnId="{5B48D201-B3AD-45E7-9AFD-CF04DAA6665C}">
      <dgm:prSet/>
      <dgm:spPr/>
      <dgm:t>
        <a:bodyPr/>
        <a:lstStyle/>
        <a:p>
          <a:endParaRPr lang="en-US"/>
        </a:p>
      </dgm:t>
    </dgm:pt>
    <dgm:pt modelId="{56E6D089-1E69-4008-9EE7-DCFFFDDAD0B3}">
      <dgm:prSet/>
      <dgm:spPr/>
      <dgm:t>
        <a:bodyPr/>
        <a:lstStyle/>
        <a:p>
          <a:r>
            <a:rPr lang="en-US"/>
            <a:t>Picking the best performing Model</a:t>
          </a:r>
        </a:p>
      </dgm:t>
    </dgm:pt>
    <dgm:pt modelId="{B673240F-4CD3-4E36-8BAE-F7F9CFBF3D12}" type="parTrans" cxnId="{CD84EC25-1E28-4F58-8A22-EB45B564D446}">
      <dgm:prSet/>
      <dgm:spPr/>
      <dgm:t>
        <a:bodyPr/>
        <a:lstStyle/>
        <a:p>
          <a:endParaRPr lang="en-US"/>
        </a:p>
      </dgm:t>
    </dgm:pt>
    <dgm:pt modelId="{501792AD-9882-4ACD-8A2E-E3A767CAD511}" type="sibTrans" cxnId="{CD84EC25-1E28-4F58-8A22-EB45B564D446}">
      <dgm:prSet/>
      <dgm:spPr/>
      <dgm:t>
        <a:bodyPr/>
        <a:lstStyle/>
        <a:p>
          <a:endParaRPr lang="en-US"/>
        </a:p>
      </dgm:t>
    </dgm:pt>
    <dgm:pt modelId="{E82425BB-BDB7-4DF4-98D0-D94FBEE5E01E}">
      <dgm:prSet/>
      <dgm:spPr/>
      <dgm:t>
        <a:bodyPr/>
        <a:lstStyle/>
        <a:p>
          <a:r>
            <a:rPr lang="en-US"/>
            <a:t>Run the model on validation data</a:t>
          </a:r>
        </a:p>
      </dgm:t>
    </dgm:pt>
    <dgm:pt modelId="{1C2B4B95-1062-4E8A-AD11-338D02DA541F}" type="parTrans" cxnId="{FAC5F575-122B-4A5E-B7E2-29A6CF22A999}">
      <dgm:prSet/>
      <dgm:spPr/>
      <dgm:t>
        <a:bodyPr/>
        <a:lstStyle/>
        <a:p>
          <a:endParaRPr lang="en-US"/>
        </a:p>
      </dgm:t>
    </dgm:pt>
    <dgm:pt modelId="{FD36D5DD-BA64-4FF6-8B6C-4EFD205912FC}" type="sibTrans" cxnId="{FAC5F575-122B-4A5E-B7E2-29A6CF22A999}">
      <dgm:prSet/>
      <dgm:spPr/>
      <dgm:t>
        <a:bodyPr/>
        <a:lstStyle/>
        <a:p>
          <a:endParaRPr lang="en-US"/>
        </a:p>
      </dgm:t>
    </dgm:pt>
    <dgm:pt modelId="{0119C580-485F-2249-ACD0-8F34C3FD3DEF}" type="pres">
      <dgm:prSet presAssocID="{A5361FED-B4CE-47C3-A6B2-D96995259354}" presName="Name0" presStyleCnt="0">
        <dgm:presLayoutVars>
          <dgm:dir/>
          <dgm:resizeHandles val="exact"/>
        </dgm:presLayoutVars>
      </dgm:prSet>
      <dgm:spPr/>
    </dgm:pt>
    <dgm:pt modelId="{B531592D-7BCA-C54B-98E2-B42E0C2B0B48}" type="pres">
      <dgm:prSet presAssocID="{A1D46BFE-0CF8-4B96-A539-EB3BB19924E8}" presName="node" presStyleLbl="node1" presStyleIdx="0" presStyleCnt="8">
        <dgm:presLayoutVars>
          <dgm:bulletEnabled val="1"/>
        </dgm:presLayoutVars>
      </dgm:prSet>
      <dgm:spPr/>
    </dgm:pt>
    <dgm:pt modelId="{949B2C5D-9C2B-8546-A159-485B32721346}" type="pres">
      <dgm:prSet presAssocID="{19A51DD5-BA7A-4854-9577-50161221FB7D}" presName="sibTrans" presStyleLbl="sibTrans1D1" presStyleIdx="0" presStyleCnt="7"/>
      <dgm:spPr/>
    </dgm:pt>
    <dgm:pt modelId="{142F742C-F336-4144-894D-3DFD6906E488}" type="pres">
      <dgm:prSet presAssocID="{19A51DD5-BA7A-4854-9577-50161221FB7D}" presName="connectorText" presStyleLbl="sibTrans1D1" presStyleIdx="0" presStyleCnt="7"/>
      <dgm:spPr/>
    </dgm:pt>
    <dgm:pt modelId="{9A83C24A-2F50-074B-AE4A-414C255F699F}" type="pres">
      <dgm:prSet presAssocID="{3F79BBE8-171C-476E-B0F0-3C981AA0A44E}" presName="node" presStyleLbl="node1" presStyleIdx="1" presStyleCnt="8">
        <dgm:presLayoutVars>
          <dgm:bulletEnabled val="1"/>
        </dgm:presLayoutVars>
      </dgm:prSet>
      <dgm:spPr/>
    </dgm:pt>
    <dgm:pt modelId="{19671F91-933B-5C4B-84E7-0E86833CFFD8}" type="pres">
      <dgm:prSet presAssocID="{064A8668-E2F4-4E3C-B126-F14CD398DD5C}" presName="sibTrans" presStyleLbl="sibTrans1D1" presStyleIdx="1" presStyleCnt="7"/>
      <dgm:spPr/>
    </dgm:pt>
    <dgm:pt modelId="{EB717E09-CC40-1646-A4D9-888FDF2FF5BC}" type="pres">
      <dgm:prSet presAssocID="{064A8668-E2F4-4E3C-B126-F14CD398DD5C}" presName="connectorText" presStyleLbl="sibTrans1D1" presStyleIdx="1" presStyleCnt="7"/>
      <dgm:spPr/>
    </dgm:pt>
    <dgm:pt modelId="{7657C163-DD75-C54C-B244-0242D19179B6}" type="pres">
      <dgm:prSet presAssocID="{09162D81-B086-4018-ABA3-8227EF7EDE02}" presName="node" presStyleLbl="node1" presStyleIdx="2" presStyleCnt="8">
        <dgm:presLayoutVars>
          <dgm:bulletEnabled val="1"/>
        </dgm:presLayoutVars>
      </dgm:prSet>
      <dgm:spPr/>
    </dgm:pt>
    <dgm:pt modelId="{5AC6DAF6-6D0B-9348-B64C-0DE35F2EFA4E}" type="pres">
      <dgm:prSet presAssocID="{34277DFC-FFE4-4C46-8739-6774D1B82D9D}" presName="sibTrans" presStyleLbl="sibTrans1D1" presStyleIdx="2" presStyleCnt="7"/>
      <dgm:spPr/>
    </dgm:pt>
    <dgm:pt modelId="{DDE16262-C19F-9743-94FA-13BA04C14FDB}" type="pres">
      <dgm:prSet presAssocID="{34277DFC-FFE4-4C46-8739-6774D1B82D9D}" presName="connectorText" presStyleLbl="sibTrans1D1" presStyleIdx="2" presStyleCnt="7"/>
      <dgm:spPr/>
    </dgm:pt>
    <dgm:pt modelId="{29660A1B-B17C-D94D-8CD8-84F1D0E87B0C}" type="pres">
      <dgm:prSet presAssocID="{81A3D159-CD1F-484A-9DA9-C069CA653BFA}" presName="node" presStyleLbl="node1" presStyleIdx="3" presStyleCnt="8">
        <dgm:presLayoutVars>
          <dgm:bulletEnabled val="1"/>
        </dgm:presLayoutVars>
      </dgm:prSet>
      <dgm:spPr/>
    </dgm:pt>
    <dgm:pt modelId="{91871316-DE44-A642-8B9B-B9279115260B}" type="pres">
      <dgm:prSet presAssocID="{423F0717-6578-4316-8C7C-7C62B04C0C50}" presName="sibTrans" presStyleLbl="sibTrans1D1" presStyleIdx="3" presStyleCnt="7"/>
      <dgm:spPr/>
    </dgm:pt>
    <dgm:pt modelId="{A81D9F9C-6E78-734C-82CE-3D6549217B29}" type="pres">
      <dgm:prSet presAssocID="{423F0717-6578-4316-8C7C-7C62B04C0C50}" presName="connectorText" presStyleLbl="sibTrans1D1" presStyleIdx="3" presStyleCnt="7"/>
      <dgm:spPr/>
    </dgm:pt>
    <dgm:pt modelId="{4B100ECE-BB11-CA4F-AAEE-F3605EFB001F}" type="pres">
      <dgm:prSet presAssocID="{E434C2C9-6D9E-47F5-8790-DC22E1A09D0D}" presName="node" presStyleLbl="node1" presStyleIdx="4" presStyleCnt="8">
        <dgm:presLayoutVars>
          <dgm:bulletEnabled val="1"/>
        </dgm:presLayoutVars>
      </dgm:prSet>
      <dgm:spPr/>
    </dgm:pt>
    <dgm:pt modelId="{861B93C7-1CE9-9A4F-B177-70C25DE4EAD5}" type="pres">
      <dgm:prSet presAssocID="{6E2E9445-D804-4DA1-B2A3-CAB6A4F880A1}" presName="sibTrans" presStyleLbl="sibTrans1D1" presStyleIdx="4" presStyleCnt="7"/>
      <dgm:spPr/>
    </dgm:pt>
    <dgm:pt modelId="{35C07486-D843-9F44-855A-384C7F2BB119}" type="pres">
      <dgm:prSet presAssocID="{6E2E9445-D804-4DA1-B2A3-CAB6A4F880A1}" presName="connectorText" presStyleLbl="sibTrans1D1" presStyleIdx="4" presStyleCnt="7"/>
      <dgm:spPr/>
    </dgm:pt>
    <dgm:pt modelId="{06B41F11-85A4-9744-82CC-60B348159B87}" type="pres">
      <dgm:prSet presAssocID="{147F5138-9E8D-4FA1-9DC5-39DD39DB4874}" presName="node" presStyleLbl="node1" presStyleIdx="5" presStyleCnt="8">
        <dgm:presLayoutVars>
          <dgm:bulletEnabled val="1"/>
        </dgm:presLayoutVars>
      </dgm:prSet>
      <dgm:spPr/>
    </dgm:pt>
    <dgm:pt modelId="{A1F3619A-2A9F-524E-9930-EAFB9E4C789B}" type="pres">
      <dgm:prSet presAssocID="{2179BFCF-D8E4-44AC-86FB-23FA10973795}" presName="sibTrans" presStyleLbl="sibTrans1D1" presStyleIdx="5" presStyleCnt="7"/>
      <dgm:spPr/>
    </dgm:pt>
    <dgm:pt modelId="{4E22E412-B4FD-3F4B-8BAF-B5CFF5CB4953}" type="pres">
      <dgm:prSet presAssocID="{2179BFCF-D8E4-44AC-86FB-23FA10973795}" presName="connectorText" presStyleLbl="sibTrans1D1" presStyleIdx="5" presStyleCnt="7"/>
      <dgm:spPr/>
    </dgm:pt>
    <dgm:pt modelId="{66AA02E5-5AC6-A646-A4D2-6C9EDDD6F30F}" type="pres">
      <dgm:prSet presAssocID="{56E6D089-1E69-4008-9EE7-DCFFFDDAD0B3}" presName="node" presStyleLbl="node1" presStyleIdx="6" presStyleCnt="8">
        <dgm:presLayoutVars>
          <dgm:bulletEnabled val="1"/>
        </dgm:presLayoutVars>
      </dgm:prSet>
      <dgm:spPr/>
    </dgm:pt>
    <dgm:pt modelId="{95A5EAE5-2696-C947-86AC-AB7E03A05C4E}" type="pres">
      <dgm:prSet presAssocID="{501792AD-9882-4ACD-8A2E-E3A767CAD511}" presName="sibTrans" presStyleLbl="sibTrans1D1" presStyleIdx="6" presStyleCnt="7"/>
      <dgm:spPr/>
    </dgm:pt>
    <dgm:pt modelId="{FFC07A03-FD6F-0F46-B804-0726625BCE29}" type="pres">
      <dgm:prSet presAssocID="{501792AD-9882-4ACD-8A2E-E3A767CAD511}" presName="connectorText" presStyleLbl="sibTrans1D1" presStyleIdx="6" presStyleCnt="7"/>
      <dgm:spPr/>
    </dgm:pt>
    <dgm:pt modelId="{C81D838A-7486-794E-AE04-FAA14124712E}" type="pres">
      <dgm:prSet presAssocID="{E82425BB-BDB7-4DF4-98D0-D94FBEE5E01E}" presName="node" presStyleLbl="node1" presStyleIdx="7" presStyleCnt="8">
        <dgm:presLayoutVars>
          <dgm:bulletEnabled val="1"/>
        </dgm:presLayoutVars>
      </dgm:prSet>
      <dgm:spPr/>
    </dgm:pt>
  </dgm:ptLst>
  <dgm:cxnLst>
    <dgm:cxn modelId="{5B48D201-B3AD-45E7-9AFD-CF04DAA6665C}" srcId="{A5361FED-B4CE-47C3-A6B2-D96995259354}" destId="{147F5138-9E8D-4FA1-9DC5-39DD39DB4874}" srcOrd="5" destOrd="0" parTransId="{94BA7CC2-2FD5-423A-AB36-19E120D349C0}" sibTransId="{2179BFCF-D8E4-44AC-86FB-23FA10973795}"/>
    <dgm:cxn modelId="{1C396803-BD26-FB43-973C-FAE1758976CB}" type="presOf" srcId="{501792AD-9882-4ACD-8A2E-E3A767CAD511}" destId="{95A5EAE5-2696-C947-86AC-AB7E03A05C4E}" srcOrd="0" destOrd="0" presId="urn:microsoft.com/office/officeart/2016/7/layout/RepeatingBendingProcessNew"/>
    <dgm:cxn modelId="{CD84EC25-1E28-4F58-8A22-EB45B564D446}" srcId="{A5361FED-B4CE-47C3-A6B2-D96995259354}" destId="{56E6D089-1E69-4008-9EE7-DCFFFDDAD0B3}" srcOrd="6" destOrd="0" parTransId="{B673240F-4CD3-4E36-8BAE-F7F9CFBF3D12}" sibTransId="{501792AD-9882-4ACD-8A2E-E3A767CAD511}"/>
    <dgm:cxn modelId="{6D7BDB33-2D49-1941-AD28-352CCF11D10A}" type="presOf" srcId="{064A8668-E2F4-4E3C-B126-F14CD398DD5C}" destId="{EB717E09-CC40-1646-A4D9-888FDF2FF5BC}" srcOrd="1" destOrd="0" presId="urn:microsoft.com/office/officeart/2016/7/layout/RepeatingBendingProcessNew"/>
    <dgm:cxn modelId="{15FDF045-6777-D442-8A80-9A66147AC3F8}" type="presOf" srcId="{3F79BBE8-171C-476E-B0F0-3C981AA0A44E}" destId="{9A83C24A-2F50-074B-AE4A-414C255F699F}" srcOrd="0" destOrd="0" presId="urn:microsoft.com/office/officeart/2016/7/layout/RepeatingBendingProcessNew"/>
    <dgm:cxn modelId="{21BE7750-4F98-6742-AEC8-52F7BEE4A8B0}" type="presOf" srcId="{81A3D159-CD1F-484A-9DA9-C069CA653BFA}" destId="{29660A1B-B17C-D94D-8CD8-84F1D0E87B0C}" srcOrd="0" destOrd="0" presId="urn:microsoft.com/office/officeart/2016/7/layout/RepeatingBendingProcessNew"/>
    <dgm:cxn modelId="{6A82BF52-FACC-4A53-9140-FB8A0D513C41}" srcId="{A5361FED-B4CE-47C3-A6B2-D96995259354}" destId="{A1D46BFE-0CF8-4B96-A539-EB3BB19924E8}" srcOrd="0" destOrd="0" parTransId="{F7D34EB2-D098-48E6-8FF2-C1EF46A971AD}" sibTransId="{19A51DD5-BA7A-4854-9577-50161221FB7D}"/>
    <dgm:cxn modelId="{6B47FE5E-89ED-49A9-9FB1-DD1DFBC77143}" srcId="{A5361FED-B4CE-47C3-A6B2-D96995259354}" destId="{81A3D159-CD1F-484A-9DA9-C069CA653BFA}" srcOrd="3" destOrd="0" parTransId="{D28599E8-DB96-4D40-9CB8-69318D67AFF5}" sibTransId="{423F0717-6578-4316-8C7C-7C62B04C0C50}"/>
    <dgm:cxn modelId="{37B70D66-27F0-1144-9CCF-7C22120496CC}" type="presOf" srcId="{064A8668-E2F4-4E3C-B126-F14CD398DD5C}" destId="{19671F91-933B-5C4B-84E7-0E86833CFFD8}" srcOrd="0" destOrd="0" presId="urn:microsoft.com/office/officeart/2016/7/layout/RepeatingBendingProcessNew"/>
    <dgm:cxn modelId="{728D1B75-2930-4EFB-AC1D-02341417E8B0}" srcId="{A5361FED-B4CE-47C3-A6B2-D96995259354}" destId="{E434C2C9-6D9E-47F5-8790-DC22E1A09D0D}" srcOrd="4" destOrd="0" parTransId="{9DEB5E45-A2C1-437D-AC7E-F4B553647DD5}" sibTransId="{6E2E9445-D804-4DA1-B2A3-CAB6A4F880A1}"/>
    <dgm:cxn modelId="{FAC5F575-122B-4A5E-B7E2-29A6CF22A999}" srcId="{A5361FED-B4CE-47C3-A6B2-D96995259354}" destId="{E82425BB-BDB7-4DF4-98D0-D94FBEE5E01E}" srcOrd="7" destOrd="0" parTransId="{1C2B4B95-1062-4E8A-AD11-338D02DA541F}" sibTransId="{FD36D5DD-BA64-4FF6-8B6C-4EFD205912FC}"/>
    <dgm:cxn modelId="{7FC57E7C-DB3C-2444-AA53-38F5BC7327AB}" type="presOf" srcId="{09162D81-B086-4018-ABA3-8227EF7EDE02}" destId="{7657C163-DD75-C54C-B244-0242D19179B6}" srcOrd="0" destOrd="0" presId="urn:microsoft.com/office/officeart/2016/7/layout/RepeatingBendingProcessNew"/>
    <dgm:cxn modelId="{B01C017F-6ABF-864F-8F99-3ACB4F5CF8A1}" type="presOf" srcId="{A5361FED-B4CE-47C3-A6B2-D96995259354}" destId="{0119C580-485F-2249-ACD0-8F34C3FD3DEF}" srcOrd="0" destOrd="0" presId="urn:microsoft.com/office/officeart/2016/7/layout/RepeatingBendingProcessNew"/>
    <dgm:cxn modelId="{4AA99681-D915-4140-9249-144311E44A47}" type="presOf" srcId="{A1D46BFE-0CF8-4B96-A539-EB3BB19924E8}" destId="{B531592D-7BCA-C54B-98E2-B42E0C2B0B48}" srcOrd="0" destOrd="0" presId="urn:microsoft.com/office/officeart/2016/7/layout/RepeatingBendingProcessNew"/>
    <dgm:cxn modelId="{DA662190-3A76-5F42-BA2D-64A7EB600522}" type="presOf" srcId="{2179BFCF-D8E4-44AC-86FB-23FA10973795}" destId="{A1F3619A-2A9F-524E-9930-EAFB9E4C789B}" srcOrd="0" destOrd="0" presId="urn:microsoft.com/office/officeart/2016/7/layout/RepeatingBendingProcessNew"/>
    <dgm:cxn modelId="{B2175292-330F-4143-8F02-1D2B32DBF18D}" type="presOf" srcId="{423F0717-6578-4316-8C7C-7C62B04C0C50}" destId="{A81D9F9C-6E78-734C-82CE-3D6549217B29}" srcOrd="1" destOrd="0" presId="urn:microsoft.com/office/officeart/2016/7/layout/RepeatingBendingProcessNew"/>
    <dgm:cxn modelId="{74A52496-2357-5443-853B-8277CBBEF9B8}" type="presOf" srcId="{6E2E9445-D804-4DA1-B2A3-CAB6A4F880A1}" destId="{861B93C7-1CE9-9A4F-B177-70C25DE4EAD5}" srcOrd="0" destOrd="0" presId="urn:microsoft.com/office/officeart/2016/7/layout/RepeatingBendingProcessNew"/>
    <dgm:cxn modelId="{1CF2CCA2-838A-BA43-8060-CBC303DB395C}" type="presOf" srcId="{19A51DD5-BA7A-4854-9577-50161221FB7D}" destId="{949B2C5D-9C2B-8546-A159-485B32721346}" srcOrd="0" destOrd="0" presId="urn:microsoft.com/office/officeart/2016/7/layout/RepeatingBendingProcessNew"/>
    <dgm:cxn modelId="{2FE970A6-414B-D74D-9170-63225AEC1063}" type="presOf" srcId="{2179BFCF-D8E4-44AC-86FB-23FA10973795}" destId="{4E22E412-B4FD-3F4B-8BAF-B5CFF5CB4953}" srcOrd="1" destOrd="0" presId="urn:microsoft.com/office/officeart/2016/7/layout/RepeatingBendingProcessNew"/>
    <dgm:cxn modelId="{599B66AA-AD4A-CD43-B5FA-DB8F3AA46DC6}" type="presOf" srcId="{E434C2C9-6D9E-47F5-8790-DC22E1A09D0D}" destId="{4B100ECE-BB11-CA4F-AAEE-F3605EFB001F}" srcOrd="0" destOrd="0" presId="urn:microsoft.com/office/officeart/2016/7/layout/RepeatingBendingProcessNew"/>
    <dgm:cxn modelId="{2FEC7FAB-6E53-E447-9BB2-66D3436B5203}" type="presOf" srcId="{501792AD-9882-4ACD-8A2E-E3A767CAD511}" destId="{FFC07A03-FD6F-0F46-B804-0726625BCE29}" srcOrd="1" destOrd="0" presId="urn:microsoft.com/office/officeart/2016/7/layout/RepeatingBendingProcessNew"/>
    <dgm:cxn modelId="{5AD475B0-9E34-D84E-BD9F-8AC7FFF9CAF7}" type="presOf" srcId="{147F5138-9E8D-4FA1-9DC5-39DD39DB4874}" destId="{06B41F11-85A4-9744-82CC-60B348159B87}" srcOrd="0" destOrd="0" presId="urn:microsoft.com/office/officeart/2016/7/layout/RepeatingBendingProcessNew"/>
    <dgm:cxn modelId="{B93ADDB2-D03E-4D9A-BC6E-93BE1E26DE19}" srcId="{A5361FED-B4CE-47C3-A6B2-D96995259354}" destId="{09162D81-B086-4018-ABA3-8227EF7EDE02}" srcOrd="2" destOrd="0" parTransId="{92851FEF-E69C-4B67-9AF2-962BE184713C}" sibTransId="{34277DFC-FFE4-4C46-8739-6774D1B82D9D}"/>
    <dgm:cxn modelId="{A777BBBD-0C65-4E44-84E4-89E3AA2202D8}" type="presOf" srcId="{56E6D089-1E69-4008-9EE7-DCFFFDDAD0B3}" destId="{66AA02E5-5AC6-A646-A4D2-6C9EDDD6F30F}" srcOrd="0" destOrd="0" presId="urn:microsoft.com/office/officeart/2016/7/layout/RepeatingBendingProcessNew"/>
    <dgm:cxn modelId="{3DD406CB-7D8B-1940-997A-D44070F68A13}" type="presOf" srcId="{6E2E9445-D804-4DA1-B2A3-CAB6A4F880A1}" destId="{35C07486-D843-9F44-855A-384C7F2BB119}" srcOrd="1" destOrd="0" presId="urn:microsoft.com/office/officeart/2016/7/layout/RepeatingBendingProcessNew"/>
    <dgm:cxn modelId="{85F202CE-95A2-EA40-9B20-730C1395CAA5}" type="presOf" srcId="{34277DFC-FFE4-4C46-8739-6774D1B82D9D}" destId="{DDE16262-C19F-9743-94FA-13BA04C14FDB}" srcOrd="1" destOrd="0" presId="urn:microsoft.com/office/officeart/2016/7/layout/RepeatingBendingProcessNew"/>
    <dgm:cxn modelId="{72E5C5E0-E1D6-5445-832E-35C3EF7EF378}" type="presOf" srcId="{423F0717-6578-4316-8C7C-7C62B04C0C50}" destId="{91871316-DE44-A642-8B9B-B9279115260B}" srcOrd="0" destOrd="0" presId="urn:microsoft.com/office/officeart/2016/7/layout/RepeatingBendingProcessNew"/>
    <dgm:cxn modelId="{60C2D2EE-B177-B842-B571-82A235710A31}" type="presOf" srcId="{E82425BB-BDB7-4DF4-98D0-D94FBEE5E01E}" destId="{C81D838A-7486-794E-AE04-FAA14124712E}" srcOrd="0" destOrd="0" presId="urn:microsoft.com/office/officeart/2016/7/layout/RepeatingBendingProcessNew"/>
    <dgm:cxn modelId="{0AB34FEF-C578-C94C-B5C6-F57E641AB986}" type="presOf" srcId="{19A51DD5-BA7A-4854-9577-50161221FB7D}" destId="{142F742C-F336-4144-894D-3DFD6906E488}" srcOrd="1" destOrd="0" presId="urn:microsoft.com/office/officeart/2016/7/layout/RepeatingBendingProcessNew"/>
    <dgm:cxn modelId="{0FEE1DF3-F90C-4D14-A229-170FE9553FB9}" srcId="{A5361FED-B4CE-47C3-A6B2-D96995259354}" destId="{3F79BBE8-171C-476E-B0F0-3C981AA0A44E}" srcOrd="1" destOrd="0" parTransId="{BE6C7ECB-D0C7-4941-BF0A-BB1A5632AE8F}" sibTransId="{064A8668-E2F4-4E3C-B126-F14CD398DD5C}"/>
    <dgm:cxn modelId="{CD991DF5-A723-CB46-8019-24D77D8F313C}" type="presOf" srcId="{34277DFC-FFE4-4C46-8739-6774D1B82D9D}" destId="{5AC6DAF6-6D0B-9348-B64C-0DE35F2EFA4E}" srcOrd="0" destOrd="0" presId="urn:microsoft.com/office/officeart/2016/7/layout/RepeatingBendingProcessNew"/>
    <dgm:cxn modelId="{B46C47A5-F070-8843-B6AD-96C214FBF98B}" type="presParOf" srcId="{0119C580-485F-2249-ACD0-8F34C3FD3DEF}" destId="{B531592D-7BCA-C54B-98E2-B42E0C2B0B48}" srcOrd="0" destOrd="0" presId="urn:microsoft.com/office/officeart/2016/7/layout/RepeatingBendingProcessNew"/>
    <dgm:cxn modelId="{8CE504AA-FFDC-F04B-9DA4-647696482035}" type="presParOf" srcId="{0119C580-485F-2249-ACD0-8F34C3FD3DEF}" destId="{949B2C5D-9C2B-8546-A159-485B32721346}" srcOrd="1" destOrd="0" presId="urn:microsoft.com/office/officeart/2016/7/layout/RepeatingBendingProcessNew"/>
    <dgm:cxn modelId="{EB77C12B-665B-124F-AD62-DF90D9D6B73A}" type="presParOf" srcId="{949B2C5D-9C2B-8546-A159-485B32721346}" destId="{142F742C-F336-4144-894D-3DFD6906E488}" srcOrd="0" destOrd="0" presId="urn:microsoft.com/office/officeart/2016/7/layout/RepeatingBendingProcessNew"/>
    <dgm:cxn modelId="{14696D7B-A5D0-4B40-A642-DCCCC0E73127}" type="presParOf" srcId="{0119C580-485F-2249-ACD0-8F34C3FD3DEF}" destId="{9A83C24A-2F50-074B-AE4A-414C255F699F}" srcOrd="2" destOrd="0" presId="urn:microsoft.com/office/officeart/2016/7/layout/RepeatingBendingProcessNew"/>
    <dgm:cxn modelId="{2F67E27F-19A0-9D40-974C-21AF4B2E1095}" type="presParOf" srcId="{0119C580-485F-2249-ACD0-8F34C3FD3DEF}" destId="{19671F91-933B-5C4B-84E7-0E86833CFFD8}" srcOrd="3" destOrd="0" presId="urn:microsoft.com/office/officeart/2016/7/layout/RepeatingBendingProcessNew"/>
    <dgm:cxn modelId="{D23BBEF0-2B31-7047-A9B8-8E57AC94B200}" type="presParOf" srcId="{19671F91-933B-5C4B-84E7-0E86833CFFD8}" destId="{EB717E09-CC40-1646-A4D9-888FDF2FF5BC}" srcOrd="0" destOrd="0" presId="urn:microsoft.com/office/officeart/2016/7/layout/RepeatingBendingProcessNew"/>
    <dgm:cxn modelId="{E24E5B96-B342-2148-BD03-C8FDCC713244}" type="presParOf" srcId="{0119C580-485F-2249-ACD0-8F34C3FD3DEF}" destId="{7657C163-DD75-C54C-B244-0242D19179B6}" srcOrd="4" destOrd="0" presId="urn:microsoft.com/office/officeart/2016/7/layout/RepeatingBendingProcessNew"/>
    <dgm:cxn modelId="{A01F1D6C-477C-E347-A989-BF890E113C61}" type="presParOf" srcId="{0119C580-485F-2249-ACD0-8F34C3FD3DEF}" destId="{5AC6DAF6-6D0B-9348-B64C-0DE35F2EFA4E}" srcOrd="5" destOrd="0" presId="urn:microsoft.com/office/officeart/2016/7/layout/RepeatingBendingProcessNew"/>
    <dgm:cxn modelId="{CCED73B0-036D-A74A-85FA-7648D116E965}" type="presParOf" srcId="{5AC6DAF6-6D0B-9348-B64C-0DE35F2EFA4E}" destId="{DDE16262-C19F-9743-94FA-13BA04C14FDB}" srcOrd="0" destOrd="0" presId="urn:microsoft.com/office/officeart/2016/7/layout/RepeatingBendingProcessNew"/>
    <dgm:cxn modelId="{FAE75958-1C5D-7C49-9F1A-FBB3AED75F3C}" type="presParOf" srcId="{0119C580-485F-2249-ACD0-8F34C3FD3DEF}" destId="{29660A1B-B17C-D94D-8CD8-84F1D0E87B0C}" srcOrd="6" destOrd="0" presId="urn:microsoft.com/office/officeart/2016/7/layout/RepeatingBendingProcessNew"/>
    <dgm:cxn modelId="{B4399C0F-E78B-8F48-BEA0-387BB1F959AD}" type="presParOf" srcId="{0119C580-485F-2249-ACD0-8F34C3FD3DEF}" destId="{91871316-DE44-A642-8B9B-B9279115260B}" srcOrd="7" destOrd="0" presId="urn:microsoft.com/office/officeart/2016/7/layout/RepeatingBendingProcessNew"/>
    <dgm:cxn modelId="{B5010E1E-9306-634A-974C-F4DD1D6B9946}" type="presParOf" srcId="{91871316-DE44-A642-8B9B-B9279115260B}" destId="{A81D9F9C-6E78-734C-82CE-3D6549217B29}" srcOrd="0" destOrd="0" presId="urn:microsoft.com/office/officeart/2016/7/layout/RepeatingBendingProcessNew"/>
    <dgm:cxn modelId="{6F23E737-5C90-8144-8EA6-4233C8FC4191}" type="presParOf" srcId="{0119C580-485F-2249-ACD0-8F34C3FD3DEF}" destId="{4B100ECE-BB11-CA4F-AAEE-F3605EFB001F}" srcOrd="8" destOrd="0" presId="urn:microsoft.com/office/officeart/2016/7/layout/RepeatingBendingProcessNew"/>
    <dgm:cxn modelId="{0207B2CF-ECE1-AF4B-A3FB-CC788E9F4A7E}" type="presParOf" srcId="{0119C580-485F-2249-ACD0-8F34C3FD3DEF}" destId="{861B93C7-1CE9-9A4F-B177-70C25DE4EAD5}" srcOrd="9" destOrd="0" presId="urn:microsoft.com/office/officeart/2016/7/layout/RepeatingBendingProcessNew"/>
    <dgm:cxn modelId="{E49FCD3A-08AA-6044-8956-2D1B9FDB9D4C}" type="presParOf" srcId="{861B93C7-1CE9-9A4F-B177-70C25DE4EAD5}" destId="{35C07486-D843-9F44-855A-384C7F2BB119}" srcOrd="0" destOrd="0" presId="urn:microsoft.com/office/officeart/2016/7/layout/RepeatingBendingProcessNew"/>
    <dgm:cxn modelId="{1185E713-4AA1-B748-9E31-810550CD46EF}" type="presParOf" srcId="{0119C580-485F-2249-ACD0-8F34C3FD3DEF}" destId="{06B41F11-85A4-9744-82CC-60B348159B87}" srcOrd="10" destOrd="0" presId="urn:microsoft.com/office/officeart/2016/7/layout/RepeatingBendingProcessNew"/>
    <dgm:cxn modelId="{6F53A6B3-8E75-4443-B141-CCF6AA620EFE}" type="presParOf" srcId="{0119C580-485F-2249-ACD0-8F34C3FD3DEF}" destId="{A1F3619A-2A9F-524E-9930-EAFB9E4C789B}" srcOrd="11" destOrd="0" presId="urn:microsoft.com/office/officeart/2016/7/layout/RepeatingBendingProcessNew"/>
    <dgm:cxn modelId="{38ACD8E8-CA93-3D44-B6A3-2593BDAB107C}" type="presParOf" srcId="{A1F3619A-2A9F-524E-9930-EAFB9E4C789B}" destId="{4E22E412-B4FD-3F4B-8BAF-B5CFF5CB4953}" srcOrd="0" destOrd="0" presId="urn:microsoft.com/office/officeart/2016/7/layout/RepeatingBendingProcessNew"/>
    <dgm:cxn modelId="{207E72A7-EADC-0147-8CE3-4EDE7D17AEC4}" type="presParOf" srcId="{0119C580-485F-2249-ACD0-8F34C3FD3DEF}" destId="{66AA02E5-5AC6-A646-A4D2-6C9EDDD6F30F}" srcOrd="12" destOrd="0" presId="urn:microsoft.com/office/officeart/2016/7/layout/RepeatingBendingProcessNew"/>
    <dgm:cxn modelId="{2F1D2988-67E1-C640-B9BA-C78660A03842}" type="presParOf" srcId="{0119C580-485F-2249-ACD0-8F34C3FD3DEF}" destId="{95A5EAE5-2696-C947-86AC-AB7E03A05C4E}" srcOrd="13" destOrd="0" presId="urn:microsoft.com/office/officeart/2016/7/layout/RepeatingBendingProcessNew"/>
    <dgm:cxn modelId="{B47B8C16-55BE-B246-933E-07D71DCF8600}" type="presParOf" srcId="{95A5EAE5-2696-C947-86AC-AB7E03A05C4E}" destId="{FFC07A03-FD6F-0F46-B804-0726625BCE29}" srcOrd="0" destOrd="0" presId="urn:microsoft.com/office/officeart/2016/7/layout/RepeatingBendingProcessNew"/>
    <dgm:cxn modelId="{4D199B83-947E-144C-8C30-1599E5D547F3}" type="presParOf" srcId="{0119C580-485F-2249-ACD0-8F34C3FD3DEF}" destId="{C81D838A-7486-794E-AE04-FAA14124712E}" srcOrd="14" destOrd="0" presId="urn:microsoft.com/office/officeart/2016/7/layout/RepeatingBendingProcessNew"/>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E8425A4F-4C0E-4A91-BF77-084C13E157F3}"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11385425-F96B-4033-9675-773B5EE3E27C}">
      <dgm:prSet/>
      <dgm:spPr/>
      <dgm:t>
        <a:bodyPr/>
        <a:lstStyle/>
        <a:p>
          <a:r>
            <a:rPr lang="en-US" dirty="0"/>
            <a:t>Data Preparation : Filter the data, Remove left column and categorical columns, normalize the data</a:t>
          </a:r>
        </a:p>
      </dgm:t>
    </dgm:pt>
    <dgm:pt modelId="{26B2C3BB-ECDF-420B-8FD1-FCB476805633}" type="parTrans" cxnId="{C8714AA5-ADE7-4AF1-8408-AF40B9ECDC65}">
      <dgm:prSet/>
      <dgm:spPr/>
      <dgm:t>
        <a:bodyPr/>
        <a:lstStyle/>
        <a:p>
          <a:endParaRPr lang="en-US"/>
        </a:p>
      </dgm:t>
    </dgm:pt>
    <dgm:pt modelId="{46DD2A0F-5EE3-43B1-9E51-2073FEDBAB97}" type="sibTrans" cxnId="{C8714AA5-ADE7-4AF1-8408-AF40B9ECDC65}">
      <dgm:prSet/>
      <dgm:spPr/>
      <dgm:t>
        <a:bodyPr/>
        <a:lstStyle/>
        <a:p>
          <a:endParaRPr lang="en-US"/>
        </a:p>
      </dgm:t>
    </dgm:pt>
    <dgm:pt modelId="{40F30C1B-48D4-4BA1-AD31-97FBD41885A5}">
      <dgm:prSet/>
      <dgm:spPr/>
      <dgm:t>
        <a:bodyPr/>
        <a:lstStyle/>
        <a:p>
          <a:r>
            <a:rPr lang="en-US"/>
            <a:t>Building the model results in k number of clusters</a:t>
          </a:r>
        </a:p>
      </dgm:t>
    </dgm:pt>
    <dgm:pt modelId="{02CC6BB6-6F66-47D0-B6DF-3A47453D84E1}" type="parTrans" cxnId="{2199385A-7EB7-4C1A-BD61-20B4D0D60273}">
      <dgm:prSet/>
      <dgm:spPr/>
      <dgm:t>
        <a:bodyPr/>
        <a:lstStyle/>
        <a:p>
          <a:endParaRPr lang="en-US"/>
        </a:p>
      </dgm:t>
    </dgm:pt>
    <dgm:pt modelId="{00CF4126-6C7E-4D12-96B1-9670EE8B513E}" type="sibTrans" cxnId="{2199385A-7EB7-4C1A-BD61-20B4D0D60273}">
      <dgm:prSet/>
      <dgm:spPr/>
      <dgm:t>
        <a:bodyPr/>
        <a:lstStyle/>
        <a:p>
          <a:endParaRPr lang="en-US"/>
        </a:p>
      </dgm:t>
    </dgm:pt>
    <dgm:pt modelId="{350C14D7-AA78-4E56-9B1A-FB7385180920}">
      <dgm:prSet/>
      <dgm:spPr/>
      <dgm:t>
        <a:bodyPr/>
        <a:lstStyle/>
        <a:p>
          <a:r>
            <a:rPr lang="en-US"/>
            <a:t>Evaluate the model based on the silhouette </a:t>
          </a:r>
        </a:p>
      </dgm:t>
    </dgm:pt>
    <dgm:pt modelId="{3047DE7A-7461-415F-B176-9C30A25BCB75}" type="parTrans" cxnId="{67B9BAA2-A820-4EF9-9E3A-E9A2F8AC1CAB}">
      <dgm:prSet/>
      <dgm:spPr/>
      <dgm:t>
        <a:bodyPr/>
        <a:lstStyle/>
        <a:p>
          <a:endParaRPr lang="en-US"/>
        </a:p>
      </dgm:t>
    </dgm:pt>
    <dgm:pt modelId="{C08EB1B0-60A1-411F-B4F5-231FE37FE599}" type="sibTrans" cxnId="{67B9BAA2-A820-4EF9-9E3A-E9A2F8AC1CAB}">
      <dgm:prSet/>
      <dgm:spPr/>
      <dgm:t>
        <a:bodyPr/>
        <a:lstStyle/>
        <a:p>
          <a:endParaRPr lang="en-US"/>
        </a:p>
      </dgm:t>
    </dgm:pt>
    <dgm:pt modelId="{3CB09EC8-0A24-4743-B194-6AF0CD57AFF8}">
      <dgm:prSet/>
      <dgm:spPr/>
      <dgm:t>
        <a:bodyPr/>
        <a:lstStyle/>
        <a:p>
          <a:r>
            <a:rPr lang="en-US"/>
            <a:t>Plot the profile plot to look at the high contributing factors in the cluster with best silhouette value.</a:t>
          </a:r>
        </a:p>
      </dgm:t>
    </dgm:pt>
    <dgm:pt modelId="{D42648DD-FF5E-4B65-8C99-BC08C6C5B2C0}" type="parTrans" cxnId="{E309E199-AFD6-4D70-A06D-FBB42C38B7DE}">
      <dgm:prSet/>
      <dgm:spPr/>
      <dgm:t>
        <a:bodyPr/>
        <a:lstStyle/>
        <a:p>
          <a:endParaRPr lang="en-US"/>
        </a:p>
      </dgm:t>
    </dgm:pt>
    <dgm:pt modelId="{670BC84C-8987-4128-B734-011427E95F60}" type="sibTrans" cxnId="{E309E199-AFD6-4D70-A06D-FBB42C38B7DE}">
      <dgm:prSet/>
      <dgm:spPr/>
      <dgm:t>
        <a:bodyPr/>
        <a:lstStyle/>
        <a:p>
          <a:endParaRPr lang="en-US"/>
        </a:p>
      </dgm:t>
    </dgm:pt>
    <dgm:pt modelId="{45FA1746-8EB2-46A6-B56E-F36758FF77E5}">
      <dgm:prSet/>
      <dgm:spPr/>
      <dgm:t>
        <a:bodyPr/>
        <a:lstStyle/>
        <a:p>
          <a:r>
            <a:rPr lang="en-US"/>
            <a:t>Find the best K-Means parameter by performing Tunning.</a:t>
          </a:r>
        </a:p>
      </dgm:t>
    </dgm:pt>
    <dgm:pt modelId="{7CD1774A-4629-487C-8EF2-3C74FA5573CB}" type="parTrans" cxnId="{6A5D3331-8526-46DE-A845-30D0F4892EC7}">
      <dgm:prSet/>
      <dgm:spPr/>
      <dgm:t>
        <a:bodyPr/>
        <a:lstStyle/>
        <a:p>
          <a:endParaRPr lang="en-US"/>
        </a:p>
      </dgm:t>
    </dgm:pt>
    <dgm:pt modelId="{73864BC8-AEE2-4149-8618-253671D0E4D8}" type="sibTrans" cxnId="{6A5D3331-8526-46DE-A845-30D0F4892EC7}">
      <dgm:prSet/>
      <dgm:spPr/>
      <dgm:t>
        <a:bodyPr/>
        <a:lstStyle/>
        <a:p>
          <a:endParaRPr lang="en-US"/>
        </a:p>
      </dgm:t>
    </dgm:pt>
    <dgm:pt modelId="{42B753A3-744C-4573-8F13-9087836C2D05}">
      <dgm:prSet/>
      <dgm:spPr/>
      <dgm:t>
        <a:bodyPr/>
        <a:lstStyle/>
        <a:p>
          <a:r>
            <a:rPr lang="en-US"/>
            <a:t>Best K-Means parameter(4) is selected based on average_silhoutte value.</a:t>
          </a:r>
        </a:p>
      </dgm:t>
    </dgm:pt>
    <dgm:pt modelId="{8EA73562-7376-46F3-AF1B-F7BEDBDFEAA6}" type="parTrans" cxnId="{3A6E5FB1-7022-488B-92DA-86FB895478D8}">
      <dgm:prSet/>
      <dgm:spPr/>
      <dgm:t>
        <a:bodyPr/>
        <a:lstStyle/>
        <a:p>
          <a:endParaRPr lang="en-US"/>
        </a:p>
      </dgm:t>
    </dgm:pt>
    <dgm:pt modelId="{B5FF9468-1086-4570-9DC3-B0056B429A87}" type="sibTrans" cxnId="{3A6E5FB1-7022-488B-92DA-86FB895478D8}">
      <dgm:prSet/>
      <dgm:spPr/>
      <dgm:t>
        <a:bodyPr/>
        <a:lstStyle/>
        <a:p>
          <a:endParaRPr lang="en-US"/>
        </a:p>
      </dgm:t>
    </dgm:pt>
    <dgm:pt modelId="{F68B19AC-2E05-4B90-A4ED-FD521E781F1C}" type="pres">
      <dgm:prSet presAssocID="{E8425A4F-4C0E-4A91-BF77-084C13E157F3}" presName="root" presStyleCnt="0">
        <dgm:presLayoutVars>
          <dgm:dir/>
          <dgm:resizeHandles val="exact"/>
        </dgm:presLayoutVars>
      </dgm:prSet>
      <dgm:spPr/>
    </dgm:pt>
    <dgm:pt modelId="{F6248B07-CC7D-4A79-BA84-9403D43D3CFC}" type="pres">
      <dgm:prSet presAssocID="{11385425-F96B-4033-9675-773B5EE3E27C}" presName="compNode" presStyleCnt="0"/>
      <dgm:spPr/>
    </dgm:pt>
    <dgm:pt modelId="{D36C87C7-C998-4340-9895-708EB90E26EF}" type="pres">
      <dgm:prSet presAssocID="{11385425-F96B-4033-9675-773B5EE3E27C}" presName="bgRect" presStyleLbl="bgShp" presStyleIdx="0" presStyleCnt="6"/>
      <dgm:spPr/>
    </dgm:pt>
    <dgm:pt modelId="{848FE7CC-ECE6-4AB7-8B9A-016FF16F21F8}" type="pres">
      <dgm:prSet presAssocID="{11385425-F96B-4033-9675-773B5EE3E27C}"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able"/>
        </a:ext>
      </dgm:extLst>
    </dgm:pt>
    <dgm:pt modelId="{E55EDA71-1B0F-450E-BF2E-78669D67AEE2}" type="pres">
      <dgm:prSet presAssocID="{11385425-F96B-4033-9675-773B5EE3E27C}" presName="spaceRect" presStyleCnt="0"/>
      <dgm:spPr/>
    </dgm:pt>
    <dgm:pt modelId="{E8CBCEA3-1641-44CA-A9A6-950DE22CA190}" type="pres">
      <dgm:prSet presAssocID="{11385425-F96B-4033-9675-773B5EE3E27C}" presName="parTx" presStyleLbl="revTx" presStyleIdx="0" presStyleCnt="6">
        <dgm:presLayoutVars>
          <dgm:chMax val="0"/>
          <dgm:chPref val="0"/>
        </dgm:presLayoutVars>
      </dgm:prSet>
      <dgm:spPr/>
    </dgm:pt>
    <dgm:pt modelId="{5F0B4534-0FC6-47C3-8599-F224069BB5F9}" type="pres">
      <dgm:prSet presAssocID="{46DD2A0F-5EE3-43B1-9E51-2073FEDBAB97}" presName="sibTrans" presStyleCnt="0"/>
      <dgm:spPr/>
    </dgm:pt>
    <dgm:pt modelId="{4D5EC483-91C6-4CC1-A9BF-4B44C52512F3}" type="pres">
      <dgm:prSet presAssocID="{40F30C1B-48D4-4BA1-AD31-97FBD41885A5}" presName="compNode" presStyleCnt="0"/>
      <dgm:spPr/>
    </dgm:pt>
    <dgm:pt modelId="{9EE07671-CA4E-4ED2-8C35-5D248652F3D3}" type="pres">
      <dgm:prSet presAssocID="{40F30C1B-48D4-4BA1-AD31-97FBD41885A5}" presName="bgRect" presStyleLbl="bgShp" presStyleIdx="1" presStyleCnt="6"/>
      <dgm:spPr/>
    </dgm:pt>
    <dgm:pt modelId="{811FD333-B4C4-466E-9ECC-3CECF85EBBA7}" type="pres">
      <dgm:prSet presAssocID="{40F30C1B-48D4-4BA1-AD31-97FBD41885A5}" presName="iconRect" presStyleLbl="node1" presStyleIdx="1" presStyleCnt="6"/>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Scatterplot with solid fill"/>
        </a:ext>
      </dgm:extLst>
    </dgm:pt>
    <dgm:pt modelId="{A9305787-A38B-49E2-BD31-D388C27125EB}" type="pres">
      <dgm:prSet presAssocID="{40F30C1B-48D4-4BA1-AD31-97FBD41885A5}" presName="spaceRect" presStyleCnt="0"/>
      <dgm:spPr/>
    </dgm:pt>
    <dgm:pt modelId="{0FDEFE25-5E0C-4232-9164-EFA21C8BC459}" type="pres">
      <dgm:prSet presAssocID="{40F30C1B-48D4-4BA1-AD31-97FBD41885A5}" presName="parTx" presStyleLbl="revTx" presStyleIdx="1" presStyleCnt="6">
        <dgm:presLayoutVars>
          <dgm:chMax val="0"/>
          <dgm:chPref val="0"/>
        </dgm:presLayoutVars>
      </dgm:prSet>
      <dgm:spPr/>
    </dgm:pt>
    <dgm:pt modelId="{909893A8-2902-48A2-A7B8-0F64A4CEC7D9}" type="pres">
      <dgm:prSet presAssocID="{00CF4126-6C7E-4D12-96B1-9670EE8B513E}" presName="sibTrans" presStyleCnt="0"/>
      <dgm:spPr/>
    </dgm:pt>
    <dgm:pt modelId="{7FD59585-BCE3-4DF8-B291-79B697B6FD3C}" type="pres">
      <dgm:prSet presAssocID="{350C14D7-AA78-4E56-9B1A-FB7385180920}" presName="compNode" presStyleCnt="0"/>
      <dgm:spPr/>
    </dgm:pt>
    <dgm:pt modelId="{19B8F8BF-124C-4ADC-8EF8-FCE4898A158D}" type="pres">
      <dgm:prSet presAssocID="{350C14D7-AA78-4E56-9B1A-FB7385180920}" presName="bgRect" presStyleLbl="bgShp" presStyleIdx="2" presStyleCnt="6"/>
      <dgm:spPr/>
    </dgm:pt>
    <dgm:pt modelId="{BC9911F8-EEC9-445D-A353-24CA41C4A497}" type="pres">
      <dgm:prSet presAssocID="{350C14D7-AA78-4E56-9B1A-FB7385180920}"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agnifying glass"/>
        </a:ext>
      </dgm:extLst>
    </dgm:pt>
    <dgm:pt modelId="{050558F9-14C7-416D-82AC-748A5D5C3DA4}" type="pres">
      <dgm:prSet presAssocID="{350C14D7-AA78-4E56-9B1A-FB7385180920}" presName="spaceRect" presStyleCnt="0"/>
      <dgm:spPr/>
    </dgm:pt>
    <dgm:pt modelId="{D09765A5-E73B-420A-AB5A-6116EF0ADF24}" type="pres">
      <dgm:prSet presAssocID="{350C14D7-AA78-4E56-9B1A-FB7385180920}" presName="parTx" presStyleLbl="revTx" presStyleIdx="2" presStyleCnt="6">
        <dgm:presLayoutVars>
          <dgm:chMax val="0"/>
          <dgm:chPref val="0"/>
        </dgm:presLayoutVars>
      </dgm:prSet>
      <dgm:spPr/>
    </dgm:pt>
    <dgm:pt modelId="{E2AA8851-561B-4D8C-BD50-62E3B31DB635}" type="pres">
      <dgm:prSet presAssocID="{C08EB1B0-60A1-411F-B4F5-231FE37FE599}" presName="sibTrans" presStyleCnt="0"/>
      <dgm:spPr/>
    </dgm:pt>
    <dgm:pt modelId="{6B92C177-83DC-4068-9A47-2A705915E70F}" type="pres">
      <dgm:prSet presAssocID="{3CB09EC8-0A24-4743-B194-6AF0CD57AFF8}" presName="compNode" presStyleCnt="0"/>
      <dgm:spPr/>
    </dgm:pt>
    <dgm:pt modelId="{95E8A087-B55A-44AE-AD07-2A02E6C2A33C}" type="pres">
      <dgm:prSet presAssocID="{3CB09EC8-0A24-4743-B194-6AF0CD57AFF8}" presName="bgRect" presStyleLbl="bgShp" presStyleIdx="3" presStyleCnt="6"/>
      <dgm:spPr/>
    </dgm:pt>
    <dgm:pt modelId="{57F7FA1B-EE9A-4192-885A-E8E47CCE8714}" type="pres">
      <dgm:prSet presAssocID="{3CB09EC8-0A24-4743-B194-6AF0CD57AFF8}" presName="iconRect" presStyleLbl="node1" presStyleIdx="3" presStyleCnt="6"/>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Bar chart with solid fill"/>
        </a:ext>
      </dgm:extLst>
    </dgm:pt>
    <dgm:pt modelId="{C7E3B7B1-B056-490E-A984-FE1E8C1CC811}" type="pres">
      <dgm:prSet presAssocID="{3CB09EC8-0A24-4743-B194-6AF0CD57AFF8}" presName="spaceRect" presStyleCnt="0"/>
      <dgm:spPr/>
    </dgm:pt>
    <dgm:pt modelId="{C6424F6B-3BBC-46DB-ABF1-8BB0280EB1E3}" type="pres">
      <dgm:prSet presAssocID="{3CB09EC8-0A24-4743-B194-6AF0CD57AFF8}" presName="parTx" presStyleLbl="revTx" presStyleIdx="3" presStyleCnt="6">
        <dgm:presLayoutVars>
          <dgm:chMax val="0"/>
          <dgm:chPref val="0"/>
        </dgm:presLayoutVars>
      </dgm:prSet>
      <dgm:spPr/>
    </dgm:pt>
    <dgm:pt modelId="{66B7CE04-BB04-43A1-A826-6D736A605993}" type="pres">
      <dgm:prSet presAssocID="{670BC84C-8987-4128-B734-011427E95F60}" presName="sibTrans" presStyleCnt="0"/>
      <dgm:spPr/>
    </dgm:pt>
    <dgm:pt modelId="{C2B0904E-D51F-4FC4-821F-6A070343D2FA}" type="pres">
      <dgm:prSet presAssocID="{45FA1746-8EB2-46A6-B56E-F36758FF77E5}" presName="compNode" presStyleCnt="0"/>
      <dgm:spPr/>
    </dgm:pt>
    <dgm:pt modelId="{2BB24110-4F67-4334-82E4-92DC75E369D5}" type="pres">
      <dgm:prSet presAssocID="{45FA1746-8EB2-46A6-B56E-F36758FF77E5}" presName="bgRect" presStyleLbl="bgShp" presStyleIdx="4" presStyleCnt="6"/>
      <dgm:spPr/>
    </dgm:pt>
    <dgm:pt modelId="{CB065214-CA7E-4E74-AD5E-D27101593F06}" type="pres">
      <dgm:prSet presAssocID="{45FA1746-8EB2-46A6-B56E-F36758FF77E5}" presName="iconRect" presStyleLbl="node1" presStyleIdx="4" presStyleCnt="6"/>
      <dgm:spPr>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a:ln>
          <a:noFill/>
        </a:ln>
      </dgm:spPr>
      <dgm:extLst>
        <a:ext uri="{E40237B7-FDA0-4F09-8148-C483321AD2D9}">
          <dgm14:cNvPr xmlns:dgm14="http://schemas.microsoft.com/office/drawing/2010/diagram" id="0" name="" descr="Network with solid fill"/>
        </a:ext>
      </dgm:extLst>
    </dgm:pt>
    <dgm:pt modelId="{2E908FF8-8F8E-4315-A436-1E58D0B18284}" type="pres">
      <dgm:prSet presAssocID="{45FA1746-8EB2-46A6-B56E-F36758FF77E5}" presName="spaceRect" presStyleCnt="0"/>
      <dgm:spPr/>
    </dgm:pt>
    <dgm:pt modelId="{0FACBD9F-27D5-4451-8E71-704F2D687878}" type="pres">
      <dgm:prSet presAssocID="{45FA1746-8EB2-46A6-B56E-F36758FF77E5}" presName="parTx" presStyleLbl="revTx" presStyleIdx="4" presStyleCnt="6">
        <dgm:presLayoutVars>
          <dgm:chMax val="0"/>
          <dgm:chPref val="0"/>
        </dgm:presLayoutVars>
      </dgm:prSet>
      <dgm:spPr/>
    </dgm:pt>
    <dgm:pt modelId="{6E62B4BD-E2A8-4602-936A-AE9CE106FFB1}" type="pres">
      <dgm:prSet presAssocID="{73864BC8-AEE2-4149-8618-253671D0E4D8}" presName="sibTrans" presStyleCnt="0"/>
      <dgm:spPr/>
    </dgm:pt>
    <dgm:pt modelId="{4F7D7F73-DC18-4C4A-B5D0-D4B155D183FE}" type="pres">
      <dgm:prSet presAssocID="{42B753A3-744C-4573-8F13-9087836C2D05}" presName="compNode" presStyleCnt="0"/>
      <dgm:spPr/>
    </dgm:pt>
    <dgm:pt modelId="{54FF2DE1-62DB-4193-BCB4-0F2E1BF2D3DF}" type="pres">
      <dgm:prSet presAssocID="{42B753A3-744C-4573-8F13-9087836C2D05}" presName="bgRect" presStyleLbl="bgShp" presStyleIdx="5" presStyleCnt="6"/>
      <dgm:spPr/>
    </dgm:pt>
    <dgm:pt modelId="{BD171137-1ED4-41AA-8949-EB3F4AF79808}" type="pres">
      <dgm:prSet presAssocID="{42B753A3-744C-4573-8F13-9087836C2D05}"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Dice"/>
        </a:ext>
      </dgm:extLst>
    </dgm:pt>
    <dgm:pt modelId="{5DB5D7E5-E9CA-47EA-8E62-1DE497CB64A0}" type="pres">
      <dgm:prSet presAssocID="{42B753A3-744C-4573-8F13-9087836C2D05}" presName="spaceRect" presStyleCnt="0"/>
      <dgm:spPr/>
    </dgm:pt>
    <dgm:pt modelId="{020BF3A8-912F-469E-843B-F4B26E7187BD}" type="pres">
      <dgm:prSet presAssocID="{42B753A3-744C-4573-8F13-9087836C2D05}" presName="parTx" presStyleLbl="revTx" presStyleIdx="5" presStyleCnt="6">
        <dgm:presLayoutVars>
          <dgm:chMax val="0"/>
          <dgm:chPref val="0"/>
        </dgm:presLayoutVars>
      </dgm:prSet>
      <dgm:spPr/>
    </dgm:pt>
  </dgm:ptLst>
  <dgm:cxnLst>
    <dgm:cxn modelId="{94CD1427-A5F5-4903-85DA-0339F1E17993}" type="presOf" srcId="{42B753A3-744C-4573-8F13-9087836C2D05}" destId="{020BF3A8-912F-469E-843B-F4B26E7187BD}" srcOrd="0" destOrd="0" presId="urn:microsoft.com/office/officeart/2018/2/layout/IconVerticalSolidList"/>
    <dgm:cxn modelId="{6A5D3331-8526-46DE-A845-30D0F4892EC7}" srcId="{E8425A4F-4C0E-4A91-BF77-084C13E157F3}" destId="{45FA1746-8EB2-46A6-B56E-F36758FF77E5}" srcOrd="4" destOrd="0" parTransId="{7CD1774A-4629-487C-8EF2-3C74FA5573CB}" sibTransId="{73864BC8-AEE2-4149-8618-253671D0E4D8}"/>
    <dgm:cxn modelId="{AB419F4B-8427-44DA-9296-BB9B9E63DBB7}" type="presOf" srcId="{45FA1746-8EB2-46A6-B56E-F36758FF77E5}" destId="{0FACBD9F-27D5-4451-8E71-704F2D687878}" srcOrd="0" destOrd="0" presId="urn:microsoft.com/office/officeart/2018/2/layout/IconVerticalSolidList"/>
    <dgm:cxn modelId="{2199385A-7EB7-4C1A-BD61-20B4D0D60273}" srcId="{E8425A4F-4C0E-4A91-BF77-084C13E157F3}" destId="{40F30C1B-48D4-4BA1-AD31-97FBD41885A5}" srcOrd="1" destOrd="0" parTransId="{02CC6BB6-6F66-47D0-B6DF-3A47453D84E1}" sibTransId="{00CF4126-6C7E-4D12-96B1-9670EE8B513E}"/>
    <dgm:cxn modelId="{E579D081-6AE0-422D-AE2A-D656ABDA5FB5}" type="presOf" srcId="{E8425A4F-4C0E-4A91-BF77-084C13E157F3}" destId="{F68B19AC-2E05-4B90-A4ED-FD521E781F1C}" srcOrd="0" destOrd="0" presId="urn:microsoft.com/office/officeart/2018/2/layout/IconVerticalSolidList"/>
    <dgm:cxn modelId="{E309E199-AFD6-4D70-A06D-FBB42C38B7DE}" srcId="{E8425A4F-4C0E-4A91-BF77-084C13E157F3}" destId="{3CB09EC8-0A24-4743-B194-6AF0CD57AFF8}" srcOrd="3" destOrd="0" parTransId="{D42648DD-FF5E-4B65-8C99-BC08C6C5B2C0}" sibTransId="{670BC84C-8987-4128-B734-011427E95F60}"/>
    <dgm:cxn modelId="{9E0F1A9B-59D4-4590-8D10-8D80B62F4595}" type="presOf" srcId="{40F30C1B-48D4-4BA1-AD31-97FBD41885A5}" destId="{0FDEFE25-5E0C-4232-9164-EFA21C8BC459}" srcOrd="0" destOrd="0" presId="urn:microsoft.com/office/officeart/2018/2/layout/IconVerticalSolidList"/>
    <dgm:cxn modelId="{67B9BAA2-A820-4EF9-9E3A-E9A2F8AC1CAB}" srcId="{E8425A4F-4C0E-4A91-BF77-084C13E157F3}" destId="{350C14D7-AA78-4E56-9B1A-FB7385180920}" srcOrd="2" destOrd="0" parTransId="{3047DE7A-7461-415F-B176-9C30A25BCB75}" sibTransId="{C08EB1B0-60A1-411F-B4F5-231FE37FE599}"/>
    <dgm:cxn modelId="{C8714AA5-ADE7-4AF1-8408-AF40B9ECDC65}" srcId="{E8425A4F-4C0E-4A91-BF77-084C13E157F3}" destId="{11385425-F96B-4033-9675-773B5EE3E27C}" srcOrd="0" destOrd="0" parTransId="{26B2C3BB-ECDF-420B-8FD1-FCB476805633}" sibTransId="{46DD2A0F-5EE3-43B1-9E51-2073FEDBAB97}"/>
    <dgm:cxn modelId="{3A6E5FB1-7022-488B-92DA-86FB895478D8}" srcId="{E8425A4F-4C0E-4A91-BF77-084C13E157F3}" destId="{42B753A3-744C-4573-8F13-9087836C2D05}" srcOrd="5" destOrd="0" parTransId="{8EA73562-7376-46F3-AF1B-F7BEDBDFEAA6}" sibTransId="{B5FF9468-1086-4570-9DC3-B0056B429A87}"/>
    <dgm:cxn modelId="{C55F30D8-A7B6-49EF-81A8-486115469437}" type="presOf" srcId="{350C14D7-AA78-4E56-9B1A-FB7385180920}" destId="{D09765A5-E73B-420A-AB5A-6116EF0ADF24}" srcOrd="0" destOrd="0" presId="urn:microsoft.com/office/officeart/2018/2/layout/IconVerticalSolidList"/>
    <dgm:cxn modelId="{D8742AE6-3725-4371-B55C-6487D68984FA}" type="presOf" srcId="{11385425-F96B-4033-9675-773B5EE3E27C}" destId="{E8CBCEA3-1641-44CA-A9A6-950DE22CA190}" srcOrd="0" destOrd="0" presId="urn:microsoft.com/office/officeart/2018/2/layout/IconVerticalSolidList"/>
    <dgm:cxn modelId="{3ADBF1EE-A35D-42D5-8AFC-BE1E0EDAA0F3}" type="presOf" srcId="{3CB09EC8-0A24-4743-B194-6AF0CD57AFF8}" destId="{C6424F6B-3BBC-46DB-ABF1-8BB0280EB1E3}" srcOrd="0" destOrd="0" presId="urn:microsoft.com/office/officeart/2018/2/layout/IconVerticalSolidList"/>
    <dgm:cxn modelId="{25CBF73D-740C-45E9-97B4-709DE2425002}" type="presParOf" srcId="{F68B19AC-2E05-4B90-A4ED-FD521E781F1C}" destId="{F6248B07-CC7D-4A79-BA84-9403D43D3CFC}" srcOrd="0" destOrd="0" presId="urn:microsoft.com/office/officeart/2018/2/layout/IconVerticalSolidList"/>
    <dgm:cxn modelId="{26737E56-1A12-4A2A-8B3A-B57778A953A0}" type="presParOf" srcId="{F6248B07-CC7D-4A79-BA84-9403D43D3CFC}" destId="{D36C87C7-C998-4340-9895-708EB90E26EF}" srcOrd="0" destOrd="0" presId="urn:microsoft.com/office/officeart/2018/2/layout/IconVerticalSolidList"/>
    <dgm:cxn modelId="{0447A7E4-5F86-4604-9064-3583960EB7B1}" type="presParOf" srcId="{F6248B07-CC7D-4A79-BA84-9403D43D3CFC}" destId="{848FE7CC-ECE6-4AB7-8B9A-016FF16F21F8}" srcOrd="1" destOrd="0" presId="urn:microsoft.com/office/officeart/2018/2/layout/IconVerticalSolidList"/>
    <dgm:cxn modelId="{11F420A1-3284-451B-BB26-16727C5331F8}" type="presParOf" srcId="{F6248B07-CC7D-4A79-BA84-9403D43D3CFC}" destId="{E55EDA71-1B0F-450E-BF2E-78669D67AEE2}" srcOrd="2" destOrd="0" presId="urn:microsoft.com/office/officeart/2018/2/layout/IconVerticalSolidList"/>
    <dgm:cxn modelId="{91D3762E-A423-40BB-B858-224F1B21502F}" type="presParOf" srcId="{F6248B07-CC7D-4A79-BA84-9403D43D3CFC}" destId="{E8CBCEA3-1641-44CA-A9A6-950DE22CA190}" srcOrd="3" destOrd="0" presId="urn:microsoft.com/office/officeart/2018/2/layout/IconVerticalSolidList"/>
    <dgm:cxn modelId="{86C6DD72-DAAA-4B21-9ACB-8B8768B80F15}" type="presParOf" srcId="{F68B19AC-2E05-4B90-A4ED-FD521E781F1C}" destId="{5F0B4534-0FC6-47C3-8599-F224069BB5F9}" srcOrd="1" destOrd="0" presId="urn:microsoft.com/office/officeart/2018/2/layout/IconVerticalSolidList"/>
    <dgm:cxn modelId="{2CD1BC51-3A74-4B88-BF53-9337F47D8DB8}" type="presParOf" srcId="{F68B19AC-2E05-4B90-A4ED-FD521E781F1C}" destId="{4D5EC483-91C6-4CC1-A9BF-4B44C52512F3}" srcOrd="2" destOrd="0" presId="urn:microsoft.com/office/officeart/2018/2/layout/IconVerticalSolidList"/>
    <dgm:cxn modelId="{303B7C01-662C-4C18-A524-7C700B354480}" type="presParOf" srcId="{4D5EC483-91C6-4CC1-A9BF-4B44C52512F3}" destId="{9EE07671-CA4E-4ED2-8C35-5D248652F3D3}" srcOrd="0" destOrd="0" presId="urn:microsoft.com/office/officeart/2018/2/layout/IconVerticalSolidList"/>
    <dgm:cxn modelId="{9DF7BC41-DE3B-4DA6-852A-2BBBB22052F3}" type="presParOf" srcId="{4D5EC483-91C6-4CC1-A9BF-4B44C52512F3}" destId="{811FD333-B4C4-466E-9ECC-3CECF85EBBA7}" srcOrd="1" destOrd="0" presId="urn:microsoft.com/office/officeart/2018/2/layout/IconVerticalSolidList"/>
    <dgm:cxn modelId="{63E80CB2-D6F8-428A-816D-0B713C044663}" type="presParOf" srcId="{4D5EC483-91C6-4CC1-A9BF-4B44C52512F3}" destId="{A9305787-A38B-49E2-BD31-D388C27125EB}" srcOrd="2" destOrd="0" presId="urn:microsoft.com/office/officeart/2018/2/layout/IconVerticalSolidList"/>
    <dgm:cxn modelId="{848FAE3B-DCE7-43D9-90C8-89806B167CFB}" type="presParOf" srcId="{4D5EC483-91C6-4CC1-A9BF-4B44C52512F3}" destId="{0FDEFE25-5E0C-4232-9164-EFA21C8BC459}" srcOrd="3" destOrd="0" presId="urn:microsoft.com/office/officeart/2018/2/layout/IconVerticalSolidList"/>
    <dgm:cxn modelId="{284CFEFD-B805-4917-A0F7-0EBB0E5B88AD}" type="presParOf" srcId="{F68B19AC-2E05-4B90-A4ED-FD521E781F1C}" destId="{909893A8-2902-48A2-A7B8-0F64A4CEC7D9}" srcOrd="3" destOrd="0" presId="urn:microsoft.com/office/officeart/2018/2/layout/IconVerticalSolidList"/>
    <dgm:cxn modelId="{1B989A5B-7620-4621-96F0-DE6642799264}" type="presParOf" srcId="{F68B19AC-2E05-4B90-A4ED-FD521E781F1C}" destId="{7FD59585-BCE3-4DF8-B291-79B697B6FD3C}" srcOrd="4" destOrd="0" presId="urn:microsoft.com/office/officeart/2018/2/layout/IconVerticalSolidList"/>
    <dgm:cxn modelId="{A75D1FF0-36DB-4AEA-836C-9129AEB2E7F4}" type="presParOf" srcId="{7FD59585-BCE3-4DF8-B291-79B697B6FD3C}" destId="{19B8F8BF-124C-4ADC-8EF8-FCE4898A158D}" srcOrd="0" destOrd="0" presId="urn:microsoft.com/office/officeart/2018/2/layout/IconVerticalSolidList"/>
    <dgm:cxn modelId="{6D6E5AB7-BF92-4B05-94B3-E7DCB80B204B}" type="presParOf" srcId="{7FD59585-BCE3-4DF8-B291-79B697B6FD3C}" destId="{BC9911F8-EEC9-445D-A353-24CA41C4A497}" srcOrd="1" destOrd="0" presId="urn:microsoft.com/office/officeart/2018/2/layout/IconVerticalSolidList"/>
    <dgm:cxn modelId="{F7243444-7DF7-43C6-A11B-8E37651B420A}" type="presParOf" srcId="{7FD59585-BCE3-4DF8-B291-79B697B6FD3C}" destId="{050558F9-14C7-416D-82AC-748A5D5C3DA4}" srcOrd="2" destOrd="0" presId="urn:microsoft.com/office/officeart/2018/2/layout/IconVerticalSolidList"/>
    <dgm:cxn modelId="{2AF144E3-405D-4EC6-A95F-F3922FD8A0DD}" type="presParOf" srcId="{7FD59585-BCE3-4DF8-B291-79B697B6FD3C}" destId="{D09765A5-E73B-420A-AB5A-6116EF0ADF24}" srcOrd="3" destOrd="0" presId="urn:microsoft.com/office/officeart/2018/2/layout/IconVerticalSolidList"/>
    <dgm:cxn modelId="{73C70299-3801-4BD1-BA2C-0D47DF3491EE}" type="presParOf" srcId="{F68B19AC-2E05-4B90-A4ED-FD521E781F1C}" destId="{E2AA8851-561B-4D8C-BD50-62E3B31DB635}" srcOrd="5" destOrd="0" presId="urn:microsoft.com/office/officeart/2018/2/layout/IconVerticalSolidList"/>
    <dgm:cxn modelId="{4C922015-C930-45CB-BCE6-179F8631E12E}" type="presParOf" srcId="{F68B19AC-2E05-4B90-A4ED-FD521E781F1C}" destId="{6B92C177-83DC-4068-9A47-2A705915E70F}" srcOrd="6" destOrd="0" presId="urn:microsoft.com/office/officeart/2018/2/layout/IconVerticalSolidList"/>
    <dgm:cxn modelId="{06507A30-2BF5-47C6-A1A2-2C9864A2AC07}" type="presParOf" srcId="{6B92C177-83DC-4068-9A47-2A705915E70F}" destId="{95E8A087-B55A-44AE-AD07-2A02E6C2A33C}" srcOrd="0" destOrd="0" presId="urn:microsoft.com/office/officeart/2018/2/layout/IconVerticalSolidList"/>
    <dgm:cxn modelId="{1DA15447-BA9C-4800-B8D5-CE2F668C4FDD}" type="presParOf" srcId="{6B92C177-83DC-4068-9A47-2A705915E70F}" destId="{57F7FA1B-EE9A-4192-885A-E8E47CCE8714}" srcOrd="1" destOrd="0" presId="urn:microsoft.com/office/officeart/2018/2/layout/IconVerticalSolidList"/>
    <dgm:cxn modelId="{67E79CBF-861E-4056-B6FB-7965B72AD29B}" type="presParOf" srcId="{6B92C177-83DC-4068-9A47-2A705915E70F}" destId="{C7E3B7B1-B056-490E-A984-FE1E8C1CC811}" srcOrd="2" destOrd="0" presId="urn:microsoft.com/office/officeart/2018/2/layout/IconVerticalSolidList"/>
    <dgm:cxn modelId="{1AE6931D-EFFF-47F4-BB4E-07891F34342B}" type="presParOf" srcId="{6B92C177-83DC-4068-9A47-2A705915E70F}" destId="{C6424F6B-3BBC-46DB-ABF1-8BB0280EB1E3}" srcOrd="3" destOrd="0" presId="urn:microsoft.com/office/officeart/2018/2/layout/IconVerticalSolidList"/>
    <dgm:cxn modelId="{C99C12D6-AD72-4590-955F-0CF8A1F304F2}" type="presParOf" srcId="{F68B19AC-2E05-4B90-A4ED-FD521E781F1C}" destId="{66B7CE04-BB04-43A1-A826-6D736A605993}" srcOrd="7" destOrd="0" presId="urn:microsoft.com/office/officeart/2018/2/layout/IconVerticalSolidList"/>
    <dgm:cxn modelId="{5A51C379-AE0A-4E3E-A6A6-385999F55C68}" type="presParOf" srcId="{F68B19AC-2E05-4B90-A4ED-FD521E781F1C}" destId="{C2B0904E-D51F-4FC4-821F-6A070343D2FA}" srcOrd="8" destOrd="0" presId="urn:microsoft.com/office/officeart/2018/2/layout/IconVerticalSolidList"/>
    <dgm:cxn modelId="{B7D21908-177B-4938-B9D1-E9AC24E1B4ED}" type="presParOf" srcId="{C2B0904E-D51F-4FC4-821F-6A070343D2FA}" destId="{2BB24110-4F67-4334-82E4-92DC75E369D5}" srcOrd="0" destOrd="0" presId="urn:microsoft.com/office/officeart/2018/2/layout/IconVerticalSolidList"/>
    <dgm:cxn modelId="{FD2998A4-3D5E-49D8-9B3D-BFE1482E5037}" type="presParOf" srcId="{C2B0904E-D51F-4FC4-821F-6A070343D2FA}" destId="{CB065214-CA7E-4E74-AD5E-D27101593F06}" srcOrd="1" destOrd="0" presId="urn:microsoft.com/office/officeart/2018/2/layout/IconVerticalSolidList"/>
    <dgm:cxn modelId="{9B2ECDD1-509C-4B4B-9243-0A2641302594}" type="presParOf" srcId="{C2B0904E-D51F-4FC4-821F-6A070343D2FA}" destId="{2E908FF8-8F8E-4315-A436-1E58D0B18284}" srcOrd="2" destOrd="0" presId="urn:microsoft.com/office/officeart/2018/2/layout/IconVerticalSolidList"/>
    <dgm:cxn modelId="{F8E7D22E-8F88-4078-A7C0-DBEFD50D3E7B}" type="presParOf" srcId="{C2B0904E-D51F-4FC4-821F-6A070343D2FA}" destId="{0FACBD9F-27D5-4451-8E71-704F2D687878}" srcOrd="3" destOrd="0" presId="urn:microsoft.com/office/officeart/2018/2/layout/IconVerticalSolidList"/>
    <dgm:cxn modelId="{8F74CFC9-079B-46EF-830C-C01CCCDCA78B}" type="presParOf" srcId="{F68B19AC-2E05-4B90-A4ED-FD521E781F1C}" destId="{6E62B4BD-E2A8-4602-936A-AE9CE106FFB1}" srcOrd="9" destOrd="0" presId="urn:microsoft.com/office/officeart/2018/2/layout/IconVerticalSolidList"/>
    <dgm:cxn modelId="{A7A5C2D3-9FD8-444D-8CB8-FCCD1D76F8BC}" type="presParOf" srcId="{F68B19AC-2E05-4B90-A4ED-FD521E781F1C}" destId="{4F7D7F73-DC18-4C4A-B5D0-D4B155D183FE}" srcOrd="10" destOrd="0" presId="urn:microsoft.com/office/officeart/2018/2/layout/IconVerticalSolidList"/>
    <dgm:cxn modelId="{51E9C28E-033B-4222-9301-5B725030FCEC}" type="presParOf" srcId="{4F7D7F73-DC18-4C4A-B5D0-D4B155D183FE}" destId="{54FF2DE1-62DB-4193-BCB4-0F2E1BF2D3DF}" srcOrd="0" destOrd="0" presId="urn:microsoft.com/office/officeart/2018/2/layout/IconVerticalSolidList"/>
    <dgm:cxn modelId="{62DA1382-31FE-4AA8-B2E0-FA8825F94677}" type="presParOf" srcId="{4F7D7F73-DC18-4C4A-B5D0-D4B155D183FE}" destId="{BD171137-1ED4-41AA-8949-EB3F4AF79808}" srcOrd="1" destOrd="0" presId="urn:microsoft.com/office/officeart/2018/2/layout/IconVerticalSolidList"/>
    <dgm:cxn modelId="{5CF39381-B752-4D57-BF82-DE813F0DFFA2}" type="presParOf" srcId="{4F7D7F73-DC18-4C4A-B5D0-D4B155D183FE}" destId="{5DB5D7E5-E9CA-47EA-8E62-1DE497CB64A0}" srcOrd="2" destOrd="0" presId="urn:microsoft.com/office/officeart/2018/2/layout/IconVerticalSolidList"/>
    <dgm:cxn modelId="{2422C5B9-2D35-4102-A94A-EFEB509D61B9}" type="presParOf" srcId="{4F7D7F73-DC18-4C4A-B5D0-D4B155D183FE}" destId="{020BF3A8-912F-469E-843B-F4B26E7187BD}"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24B64B9-AEDD-EB47-B0F9-83FC5A35A9A6}">
      <dsp:nvSpPr>
        <dsp:cNvPr id="0" name=""/>
        <dsp:cNvSpPr/>
      </dsp:nvSpPr>
      <dsp:spPr>
        <a:xfrm>
          <a:off x="1955923" y="1193895"/>
          <a:ext cx="418483" cy="91440"/>
        </a:xfrm>
        <a:custGeom>
          <a:avLst/>
          <a:gdLst/>
          <a:ahLst/>
          <a:cxnLst/>
          <a:rect l="0" t="0" r="0" b="0"/>
          <a:pathLst>
            <a:path>
              <a:moveTo>
                <a:pt x="0" y="45720"/>
              </a:moveTo>
              <a:lnTo>
                <a:pt x="418483" y="45720"/>
              </a:lnTo>
            </a:path>
          </a:pathLst>
        </a:custGeom>
        <a:noFill/>
        <a:ln w="635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53937" y="1237370"/>
        <a:ext cx="22454" cy="4490"/>
      </dsp:txXfrm>
    </dsp:sp>
    <dsp:sp modelId="{1CE573D4-7973-5E4C-8AF4-05B9F92BF18E}">
      <dsp:nvSpPr>
        <dsp:cNvPr id="0" name=""/>
        <dsp:cNvSpPr/>
      </dsp:nvSpPr>
      <dsp:spPr>
        <a:xfrm>
          <a:off x="5186" y="653854"/>
          <a:ext cx="1952536" cy="1171521"/>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676" tIns="100429" rIns="95676" bIns="100429" numCol="1" spcCol="1270" anchor="ctr" anchorCtr="0">
          <a:noAutofit/>
        </a:bodyPr>
        <a:lstStyle/>
        <a:p>
          <a:pPr marL="0" lvl="0" indent="0" algn="ctr" defTabSz="755650">
            <a:lnSpc>
              <a:spcPct val="90000"/>
            </a:lnSpc>
            <a:spcBef>
              <a:spcPct val="0"/>
            </a:spcBef>
            <a:spcAft>
              <a:spcPct val="35000"/>
            </a:spcAft>
            <a:buNone/>
          </a:pPr>
          <a:r>
            <a:rPr lang="en-US" sz="1700" kern="1200"/>
            <a:t>Introduction</a:t>
          </a:r>
        </a:p>
      </dsp:txBody>
      <dsp:txXfrm>
        <a:off x="5186" y="653854"/>
        <a:ext cx="1952536" cy="1171521"/>
      </dsp:txXfrm>
    </dsp:sp>
    <dsp:sp modelId="{A9A36CD3-1D6D-6A49-A7F2-EB565B6DDB50}">
      <dsp:nvSpPr>
        <dsp:cNvPr id="0" name=""/>
        <dsp:cNvSpPr/>
      </dsp:nvSpPr>
      <dsp:spPr>
        <a:xfrm>
          <a:off x="4357543" y="1193895"/>
          <a:ext cx="418483" cy="91440"/>
        </a:xfrm>
        <a:custGeom>
          <a:avLst/>
          <a:gdLst/>
          <a:ahLst/>
          <a:cxnLst/>
          <a:rect l="0" t="0" r="0" b="0"/>
          <a:pathLst>
            <a:path>
              <a:moveTo>
                <a:pt x="0" y="45720"/>
              </a:moveTo>
              <a:lnTo>
                <a:pt x="418483" y="45720"/>
              </a:lnTo>
            </a:path>
          </a:pathLst>
        </a:custGeom>
        <a:noFill/>
        <a:ln w="6350" cap="flat" cmpd="sng" algn="ctr">
          <a:solidFill>
            <a:schemeClr val="accent3">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555557" y="1237370"/>
        <a:ext cx="22454" cy="4490"/>
      </dsp:txXfrm>
    </dsp:sp>
    <dsp:sp modelId="{1CAE144C-E43D-8F44-8ACB-9F5164CDA1BC}">
      <dsp:nvSpPr>
        <dsp:cNvPr id="0" name=""/>
        <dsp:cNvSpPr/>
      </dsp:nvSpPr>
      <dsp:spPr>
        <a:xfrm>
          <a:off x="2406806" y="653854"/>
          <a:ext cx="1952536" cy="1171521"/>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676" tIns="100429" rIns="95676" bIns="100429" numCol="1" spcCol="1270" anchor="ctr" anchorCtr="0">
          <a:noAutofit/>
        </a:bodyPr>
        <a:lstStyle/>
        <a:p>
          <a:pPr marL="0" lvl="0" indent="0" algn="ctr" defTabSz="755650">
            <a:lnSpc>
              <a:spcPct val="90000"/>
            </a:lnSpc>
            <a:spcBef>
              <a:spcPct val="0"/>
            </a:spcBef>
            <a:spcAft>
              <a:spcPct val="35000"/>
            </a:spcAft>
            <a:buNone/>
          </a:pPr>
          <a:r>
            <a:rPr lang="en-US" sz="1700" kern="1200"/>
            <a:t>Business Problem, Business Goal, Analytical Goal</a:t>
          </a:r>
        </a:p>
      </dsp:txBody>
      <dsp:txXfrm>
        <a:off x="2406806" y="653854"/>
        <a:ext cx="1952536" cy="1171521"/>
      </dsp:txXfrm>
    </dsp:sp>
    <dsp:sp modelId="{59908ED8-1C8B-874A-856C-BBB74B1105EA}">
      <dsp:nvSpPr>
        <dsp:cNvPr id="0" name=""/>
        <dsp:cNvSpPr/>
      </dsp:nvSpPr>
      <dsp:spPr>
        <a:xfrm>
          <a:off x="981455" y="1823576"/>
          <a:ext cx="4803239" cy="418483"/>
        </a:xfrm>
        <a:custGeom>
          <a:avLst/>
          <a:gdLst/>
          <a:ahLst/>
          <a:cxnLst/>
          <a:rect l="0" t="0" r="0" b="0"/>
          <a:pathLst>
            <a:path>
              <a:moveTo>
                <a:pt x="4803239" y="0"/>
              </a:moveTo>
              <a:lnTo>
                <a:pt x="4803239" y="226341"/>
              </a:lnTo>
              <a:lnTo>
                <a:pt x="0" y="226341"/>
              </a:lnTo>
              <a:lnTo>
                <a:pt x="0" y="418483"/>
              </a:lnTo>
            </a:path>
          </a:pathLst>
        </a:custGeom>
        <a:noFill/>
        <a:ln w="6350" cap="flat" cmpd="sng" algn="ctr">
          <a:solidFill>
            <a:schemeClr val="accent4">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262470" y="2030572"/>
        <a:ext cx="241209" cy="4490"/>
      </dsp:txXfrm>
    </dsp:sp>
    <dsp:sp modelId="{69A0F8EC-D580-6C42-B531-CF0D1A36367D}">
      <dsp:nvSpPr>
        <dsp:cNvPr id="0" name=""/>
        <dsp:cNvSpPr/>
      </dsp:nvSpPr>
      <dsp:spPr>
        <a:xfrm>
          <a:off x="4808426" y="653854"/>
          <a:ext cx="1952536" cy="1171521"/>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676" tIns="100429" rIns="95676" bIns="100429" numCol="1" spcCol="1270" anchor="ctr" anchorCtr="0">
          <a:noAutofit/>
        </a:bodyPr>
        <a:lstStyle/>
        <a:p>
          <a:pPr marL="0" lvl="0" indent="0" algn="ctr" defTabSz="755650">
            <a:lnSpc>
              <a:spcPct val="90000"/>
            </a:lnSpc>
            <a:spcBef>
              <a:spcPct val="0"/>
            </a:spcBef>
            <a:spcAft>
              <a:spcPct val="35000"/>
            </a:spcAft>
            <a:buNone/>
          </a:pPr>
          <a:r>
            <a:rPr lang="en-US" sz="1700" kern="1200"/>
            <a:t>Data Understanding</a:t>
          </a:r>
        </a:p>
      </dsp:txBody>
      <dsp:txXfrm>
        <a:off x="4808426" y="653854"/>
        <a:ext cx="1952536" cy="1171521"/>
      </dsp:txXfrm>
    </dsp:sp>
    <dsp:sp modelId="{8790D7B5-79E5-2E43-A094-D8A72D78BFE7}">
      <dsp:nvSpPr>
        <dsp:cNvPr id="0" name=""/>
        <dsp:cNvSpPr/>
      </dsp:nvSpPr>
      <dsp:spPr>
        <a:xfrm>
          <a:off x="1955923" y="2814501"/>
          <a:ext cx="418483" cy="91440"/>
        </a:xfrm>
        <a:custGeom>
          <a:avLst/>
          <a:gdLst/>
          <a:ahLst/>
          <a:cxnLst/>
          <a:rect l="0" t="0" r="0" b="0"/>
          <a:pathLst>
            <a:path>
              <a:moveTo>
                <a:pt x="0" y="45720"/>
              </a:moveTo>
              <a:lnTo>
                <a:pt x="418483" y="45720"/>
              </a:lnTo>
            </a:path>
          </a:pathLst>
        </a:custGeom>
        <a:noFill/>
        <a:ln w="6350" cap="flat" cmpd="sng" algn="ctr">
          <a:solidFill>
            <a:schemeClr val="accent5">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53937" y="2857975"/>
        <a:ext cx="22454" cy="4490"/>
      </dsp:txXfrm>
    </dsp:sp>
    <dsp:sp modelId="{2A4A6D92-4532-A246-95E2-5E4EB81D805E}">
      <dsp:nvSpPr>
        <dsp:cNvPr id="0" name=""/>
        <dsp:cNvSpPr/>
      </dsp:nvSpPr>
      <dsp:spPr>
        <a:xfrm>
          <a:off x="5186" y="2274460"/>
          <a:ext cx="1952536" cy="1171521"/>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676" tIns="100429" rIns="95676" bIns="100429" numCol="1" spcCol="1270" anchor="ctr" anchorCtr="0">
          <a:noAutofit/>
        </a:bodyPr>
        <a:lstStyle/>
        <a:p>
          <a:pPr marL="0" lvl="0" indent="0" algn="ctr" defTabSz="755650">
            <a:lnSpc>
              <a:spcPct val="90000"/>
            </a:lnSpc>
            <a:spcBef>
              <a:spcPct val="0"/>
            </a:spcBef>
            <a:spcAft>
              <a:spcPct val="35000"/>
            </a:spcAft>
            <a:buNone/>
          </a:pPr>
          <a:r>
            <a:rPr lang="en-US" sz="1700" kern="1200"/>
            <a:t>Data Preprocessing</a:t>
          </a:r>
        </a:p>
      </dsp:txBody>
      <dsp:txXfrm>
        <a:off x="5186" y="2274460"/>
        <a:ext cx="1952536" cy="1171521"/>
      </dsp:txXfrm>
    </dsp:sp>
    <dsp:sp modelId="{0C8B75A6-3985-4844-8D40-02D3370B2050}">
      <dsp:nvSpPr>
        <dsp:cNvPr id="0" name=""/>
        <dsp:cNvSpPr/>
      </dsp:nvSpPr>
      <dsp:spPr>
        <a:xfrm>
          <a:off x="4357543" y="2814501"/>
          <a:ext cx="418483" cy="91440"/>
        </a:xfrm>
        <a:custGeom>
          <a:avLst/>
          <a:gdLst/>
          <a:ahLst/>
          <a:cxnLst/>
          <a:rect l="0" t="0" r="0" b="0"/>
          <a:pathLst>
            <a:path>
              <a:moveTo>
                <a:pt x="0" y="45720"/>
              </a:moveTo>
              <a:lnTo>
                <a:pt x="418483" y="45720"/>
              </a:lnTo>
            </a:path>
          </a:pathLst>
        </a:custGeom>
        <a:noFill/>
        <a:ln w="6350" cap="flat" cmpd="sng" algn="ctr">
          <a:solidFill>
            <a:schemeClr val="accent6">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555557" y="2857975"/>
        <a:ext cx="22454" cy="4490"/>
      </dsp:txXfrm>
    </dsp:sp>
    <dsp:sp modelId="{3CA071B4-6432-E940-8A24-F55F4643A438}">
      <dsp:nvSpPr>
        <dsp:cNvPr id="0" name=""/>
        <dsp:cNvSpPr/>
      </dsp:nvSpPr>
      <dsp:spPr>
        <a:xfrm>
          <a:off x="2406806" y="2274460"/>
          <a:ext cx="1952536" cy="1171521"/>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676" tIns="100429" rIns="95676" bIns="100429" numCol="1" spcCol="1270" anchor="ctr" anchorCtr="0">
          <a:noAutofit/>
        </a:bodyPr>
        <a:lstStyle/>
        <a:p>
          <a:pPr marL="0" lvl="0" indent="0" algn="ctr" defTabSz="755650">
            <a:lnSpc>
              <a:spcPct val="90000"/>
            </a:lnSpc>
            <a:spcBef>
              <a:spcPct val="0"/>
            </a:spcBef>
            <a:spcAft>
              <a:spcPct val="35000"/>
            </a:spcAft>
            <a:buNone/>
          </a:pPr>
          <a:r>
            <a:rPr lang="en-US" sz="1700" kern="1200" dirty="0"/>
            <a:t>Descriptive Analytics</a:t>
          </a:r>
        </a:p>
      </dsp:txBody>
      <dsp:txXfrm>
        <a:off x="2406806" y="2274460"/>
        <a:ext cx="1952536" cy="1171521"/>
      </dsp:txXfrm>
    </dsp:sp>
    <dsp:sp modelId="{2405E8B6-C346-C845-A606-3D539488CECD}">
      <dsp:nvSpPr>
        <dsp:cNvPr id="0" name=""/>
        <dsp:cNvSpPr/>
      </dsp:nvSpPr>
      <dsp:spPr>
        <a:xfrm>
          <a:off x="981455" y="3444181"/>
          <a:ext cx="4803239" cy="418483"/>
        </a:xfrm>
        <a:custGeom>
          <a:avLst/>
          <a:gdLst/>
          <a:ahLst/>
          <a:cxnLst/>
          <a:rect l="0" t="0" r="0" b="0"/>
          <a:pathLst>
            <a:path>
              <a:moveTo>
                <a:pt x="4803239" y="0"/>
              </a:moveTo>
              <a:lnTo>
                <a:pt x="4803239" y="226341"/>
              </a:lnTo>
              <a:lnTo>
                <a:pt x="0" y="226341"/>
              </a:lnTo>
              <a:lnTo>
                <a:pt x="0" y="418483"/>
              </a:lnTo>
            </a:path>
          </a:pathLst>
        </a:custGeom>
        <a:noFill/>
        <a:ln w="635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262470" y="3651178"/>
        <a:ext cx="241209" cy="4490"/>
      </dsp:txXfrm>
    </dsp:sp>
    <dsp:sp modelId="{98F9D83A-C999-1E46-B458-0E2917456E6A}">
      <dsp:nvSpPr>
        <dsp:cNvPr id="0" name=""/>
        <dsp:cNvSpPr/>
      </dsp:nvSpPr>
      <dsp:spPr>
        <a:xfrm>
          <a:off x="4808426" y="2274460"/>
          <a:ext cx="1952536" cy="1171521"/>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676" tIns="100429" rIns="95676" bIns="100429" numCol="1" spcCol="1270" anchor="ctr" anchorCtr="0">
          <a:noAutofit/>
        </a:bodyPr>
        <a:lstStyle/>
        <a:p>
          <a:pPr marL="0" lvl="0" indent="0" algn="ctr" defTabSz="755650">
            <a:lnSpc>
              <a:spcPct val="90000"/>
            </a:lnSpc>
            <a:spcBef>
              <a:spcPct val="0"/>
            </a:spcBef>
            <a:spcAft>
              <a:spcPct val="35000"/>
            </a:spcAft>
            <a:buNone/>
          </a:pPr>
          <a:r>
            <a:rPr lang="en-US" sz="1700" kern="1200"/>
            <a:t>Hypothesis Analysis</a:t>
          </a:r>
        </a:p>
      </dsp:txBody>
      <dsp:txXfrm>
        <a:off x="4808426" y="2274460"/>
        <a:ext cx="1952536" cy="1171521"/>
      </dsp:txXfrm>
    </dsp:sp>
    <dsp:sp modelId="{17DDA7AD-B193-AB48-9E8F-045D9774BF2F}">
      <dsp:nvSpPr>
        <dsp:cNvPr id="0" name=""/>
        <dsp:cNvSpPr/>
      </dsp:nvSpPr>
      <dsp:spPr>
        <a:xfrm>
          <a:off x="1955923" y="4435106"/>
          <a:ext cx="418483" cy="91440"/>
        </a:xfrm>
        <a:custGeom>
          <a:avLst/>
          <a:gdLst/>
          <a:ahLst/>
          <a:cxnLst/>
          <a:rect l="0" t="0" r="0" b="0"/>
          <a:pathLst>
            <a:path>
              <a:moveTo>
                <a:pt x="0" y="45720"/>
              </a:moveTo>
              <a:lnTo>
                <a:pt x="418483" y="45720"/>
              </a:lnTo>
            </a:path>
          </a:pathLst>
        </a:custGeom>
        <a:noFill/>
        <a:ln w="6350" cap="flat" cmpd="sng" algn="ctr">
          <a:solidFill>
            <a:schemeClr val="accent3">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53937" y="4478580"/>
        <a:ext cx="22454" cy="4490"/>
      </dsp:txXfrm>
    </dsp:sp>
    <dsp:sp modelId="{DB642832-8F2F-474F-A4F3-7BA0246D3A18}">
      <dsp:nvSpPr>
        <dsp:cNvPr id="0" name=""/>
        <dsp:cNvSpPr/>
      </dsp:nvSpPr>
      <dsp:spPr>
        <a:xfrm>
          <a:off x="5186" y="3895065"/>
          <a:ext cx="1952536" cy="1171521"/>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676" tIns="100429" rIns="95676" bIns="100429" numCol="1" spcCol="1270" anchor="ctr" anchorCtr="0">
          <a:noAutofit/>
        </a:bodyPr>
        <a:lstStyle/>
        <a:p>
          <a:pPr marL="0" lvl="0" indent="0" algn="ctr" defTabSz="755650">
            <a:lnSpc>
              <a:spcPct val="90000"/>
            </a:lnSpc>
            <a:spcBef>
              <a:spcPct val="0"/>
            </a:spcBef>
            <a:spcAft>
              <a:spcPct val="35000"/>
            </a:spcAft>
            <a:buNone/>
          </a:pPr>
          <a:r>
            <a:rPr lang="en-US" sz="1700" kern="1200"/>
            <a:t>Predictor Analysis</a:t>
          </a:r>
        </a:p>
      </dsp:txBody>
      <dsp:txXfrm>
        <a:off x="5186" y="3895065"/>
        <a:ext cx="1952536" cy="1171521"/>
      </dsp:txXfrm>
    </dsp:sp>
    <dsp:sp modelId="{A633C286-C1F2-EC41-8A2A-B82E7C31FA86}">
      <dsp:nvSpPr>
        <dsp:cNvPr id="0" name=""/>
        <dsp:cNvSpPr/>
      </dsp:nvSpPr>
      <dsp:spPr>
        <a:xfrm>
          <a:off x="4357543" y="4435106"/>
          <a:ext cx="418483" cy="91440"/>
        </a:xfrm>
        <a:custGeom>
          <a:avLst/>
          <a:gdLst/>
          <a:ahLst/>
          <a:cxnLst/>
          <a:rect l="0" t="0" r="0" b="0"/>
          <a:pathLst>
            <a:path>
              <a:moveTo>
                <a:pt x="0" y="45720"/>
              </a:moveTo>
              <a:lnTo>
                <a:pt x="418483" y="45720"/>
              </a:lnTo>
            </a:path>
          </a:pathLst>
        </a:custGeom>
        <a:noFill/>
        <a:ln w="6350" cap="flat" cmpd="sng" algn="ctr">
          <a:solidFill>
            <a:schemeClr val="accent4">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555557" y="4478580"/>
        <a:ext cx="22454" cy="4490"/>
      </dsp:txXfrm>
    </dsp:sp>
    <dsp:sp modelId="{76554F0D-A013-014A-9EC3-D4F25BCB826C}">
      <dsp:nvSpPr>
        <dsp:cNvPr id="0" name=""/>
        <dsp:cNvSpPr/>
      </dsp:nvSpPr>
      <dsp:spPr>
        <a:xfrm>
          <a:off x="2406806" y="3895065"/>
          <a:ext cx="1952536" cy="1171521"/>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676" tIns="100429" rIns="95676" bIns="100429" numCol="1" spcCol="1270" anchor="ctr" anchorCtr="0">
          <a:noAutofit/>
        </a:bodyPr>
        <a:lstStyle/>
        <a:p>
          <a:pPr marL="0" lvl="0" indent="0" algn="ctr" defTabSz="755650">
            <a:lnSpc>
              <a:spcPct val="90000"/>
            </a:lnSpc>
            <a:spcBef>
              <a:spcPct val="0"/>
            </a:spcBef>
            <a:spcAft>
              <a:spcPct val="35000"/>
            </a:spcAft>
            <a:buNone/>
          </a:pPr>
          <a:r>
            <a:rPr lang="en-US" sz="1700" kern="1200"/>
            <a:t>Modeling</a:t>
          </a:r>
        </a:p>
      </dsp:txBody>
      <dsp:txXfrm>
        <a:off x="2406806" y="3895065"/>
        <a:ext cx="1952536" cy="1171521"/>
      </dsp:txXfrm>
    </dsp:sp>
    <dsp:sp modelId="{F4E89060-07F7-B24E-99B3-C146F167332B}">
      <dsp:nvSpPr>
        <dsp:cNvPr id="0" name=""/>
        <dsp:cNvSpPr/>
      </dsp:nvSpPr>
      <dsp:spPr>
        <a:xfrm>
          <a:off x="4808426" y="3895065"/>
          <a:ext cx="1952536" cy="1171521"/>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676" tIns="100429" rIns="95676" bIns="100429" numCol="1" spcCol="1270" anchor="ctr" anchorCtr="0">
          <a:noAutofit/>
        </a:bodyPr>
        <a:lstStyle/>
        <a:p>
          <a:pPr marL="0" lvl="0" indent="0" algn="ctr" defTabSz="755650">
            <a:lnSpc>
              <a:spcPct val="90000"/>
            </a:lnSpc>
            <a:spcBef>
              <a:spcPct val="0"/>
            </a:spcBef>
            <a:spcAft>
              <a:spcPct val="35000"/>
            </a:spcAft>
            <a:buNone/>
          </a:pPr>
          <a:r>
            <a:rPr lang="en-US" sz="1700" kern="1200"/>
            <a:t>Recommendation</a:t>
          </a:r>
        </a:p>
      </dsp:txBody>
      <dsp:txXfrm>
        <a:off x="4808426" y="3895065"/>
        <a:ext cx="1952536" cy="117152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97478BF-F98B-462A-9028-4A93AC14B10B}">
      <dsp:nvSpPr>
        <dsp:cNvPr id="0" name=""/>
        <dsp:cNvSpPr/>
      </dsp:nvSpPr>
      <dsp:spPr>
        <a:xfrm>
          <a:off x="272774" y="1408025"/>
          <a:ext cx="1367109" cy="1367109"/>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F030A38-4767-4354-A16F-3F2B9CEEA473}">
      <dsp:nvSpPr>
        <dsp:cNvPr id="0" name=""/>
        <dsp:cNvSpPr/>
      </dsp:nvSpPr>
      <dsp:spPr>
        <a:xfrm>
          <a:off x="559867" y="1695118"/>
          <a:ext cx="792923" cy="79292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6D78B1F-DAB5-4861-BDFB-897A805E4296}">
      <dsp:nvSpPr>
        <dsp:cNvPr id="0" name=""/>
        <dsp:cNvSpPr/>
      </dsp:nvSpPr>
      <dsp:spPr>
        <a:xfrm>
          <a:off x="1932835" y="1408025"/>
          <a:ext cx="3222472" cy="13671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90000"/>
            </a:lnSpc>
            <a:spcBef>
              <a:spcPct val="0"/>
            </a:spcBef>
            <a:spcAft>
              <a:spcPct val="35000"/>
            </a:spcAft>
            <a:buNone/>
          </a:pPr>
          <a:r>
            <a:rPr lang="en-US" sz="2400" kern="1200" dirty="0"/>
            <a:t>Classify employees based on turnover</a:t>
          </a:r>
        </a:p>
      </dsp:txBody>
      <dsp:txXfrm>
        <a:off x="1932835" y="1408025"/>
        <a:ext cx="3222472" cy="1367109"/>
      </dsp:txXfrm>
    </dsp:sp>
    <dsp:sp modelId="{2EE96AC0-CB2D-460E-8BDE-6F0B75F0A5FC}">
      <dsp:nvSpPr>
        <dsp:cNvPr id="0" name=""/>
        <dsp:cNvSpPr/>
      </dsp:nvSpPr>
      <dsp:spPr>
        <a:xfrm>
          <a:off x="5716799" y="1408025"/>
          <a:ext cx="1367109" cy="1367109"/>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AB08056-916C-4776-9071-C77490634D4E}">
      <dsp:nvSpPr>
        <dsp:cNvPr id="0" name=""/>
        <dsp:cNvSpPr/>
      </dsp:nvSpPr>
      <dsp:spPr>
        <a:xfrm>
          <a:off x="6003892" y="1695118"/>
          <a:ext cx="792923" cy="79292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F43F088-6560-4AC5-B888-5F0818FB62BE}">
      <dsp:nvSpPr>
        <dsp:cNvPr id="0" name=""/>
        <dsp:cNvSpPr/>
      </dsp:nvSpPr>
      <dsp:spPr>
        <a:xfrm>
          <a:off x="7376860" y="1408025"/>
          <a:ext cx="3222472" cy="13671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90000"/>
            </a:lnSpc>
            <a:spcBef>
              <a:spcPct val="0"/>
            </a:spcBef>
            <a:spcAft>
              <a:spcPct val="35000"/>
            </a:spcAft>
            <a:buNone/>
          </a:pPr>
          <a:r>
            <a:rPr lang="en-US" sz="2400" kern="1200" dirty="0"/>
            <a:t>Find important factors contributing to employee turnover</a:t>
          </a:r>
        </a:p>
      </dsp:txBody>
      <dsp:txXfrm>
        <a:off x="7376860" y="1408025"/>
        <a:ext cx="3222472" cy="136710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A442DE-48F0-3249-9FAA-78D255FE5142}">
      <dsp:nvSpPr>
        <dsp:cNvPr id="0" name=""/>
        <dsp:cNvSpPr/>
      </dsp:nvSpPr>
      <dsp:spPr>
        <a:xfrm>
          <a:off x="0" y="53549"/>
          <a:ext cx="4076700" cy="17105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830" tIns="163830" rIns="163830" bIns="163830" numCol="1" spcCol="1270" anchor="ctr" anchorCtr="0">
          <a:noAutofit/>
        </a:bodyPr>
        <a:lstStyle/>
        <a:p>
          <a:pPr marL="0" lvl="0" indent="0" algn="l" defTabSz="1911350">
            <a:lnSpc>
              <a:spcPct val="90000"/>
            </a:lnSpc>
            <a:spcBef>
              <a:spcPct val="0"/>
            </a:spcBef>
            <a:spcAft>
              <a:spcPct val="35000"/>
            </a:spcAft>
            <a:buNone/>
          </a:pPr>
          <a:r>
            <a:rPr lang="en-US" sz="4300" kern="1200"/>
            <a:t>Check for Null Values</a:t>
          </a:r>
        </a:p>
      </dsp:txBody>
      <dsp:txXfrm>
        <a:off x="83502" y="137051"/>
        <a:ext cx="3909696" cy="1543536"/>
      </dsp:txXfrm>
    </dsp:sp>
    <dsp:sp modelId="{A9660709-4B0A-0F45-B198-1828CD644FEA}">
      <dsp:nvSpPr>
        <dsp:cNvPr id="0" name=""/>
        <dsp:cNvSpPr/>
      </dsp:nvSpPr>
      <dsp:spPr>
        <a:xfrm>
          <a:off x="0" y="1887929"/>
          <a:ext cx="4076700" cy="17105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830" tIns="163830" rIns="163830" bIns="163830" numCol="1" spcCol="1270" anchor="ctr" anchorCtr="0">
          <a:noAutofit/>
        </a:bodyPr>
        <a:lstStyle/>
        <a:p>
          <a:pPr marL="0" lvl="0" indent="0" algn="l" defTabSz="1911350">
            <a:lnSpc>
              <a:spcPct val="90000"/>
            </a:lnSpc>
            <a:spcBef>
              <a:spcPct val="0"/>
            </a:spcBef>
            <a:spcAft>
              <a:spcPct val="35000"/>
            </a:spcAft>
            <a:buNone/>
          </a:pPr>
          <a:r>
            <a:rPr lang="en-US" sz="4300" kern="1200"/>
            <a:t>Check for Zeroes</a:t>
          </a:r>
        </a:p>
      </dsp:txBody>
      <dsp:txXfrm>
        <a:off x="83502" y="1971431"/>
        <a:ext cx="3909696" cy="1543536"/>
      </dsp:txXfrm>
    </dsp:sp>
    <dsp:sp modelId="{7E93019E-8AF5-FF42-947B-F909E12693CB}">
      <dsp:nvSpPr>
        <dsp:cNvPr id="0" name=""/>
        <dsp:cNvSpPr/>
      </dsp:nvSpPr>
      <dsp:spPr>
        <a:xfrm>
          <a:off x="0" y="3722309"/>
          <a:ext cx="4076700" cy="17105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830" tIns="163830" rIns="163830" bIns="163830" numCol="1" spcCol="1270" anchor="ctr" anchorCtr="0">
          <a:noAutofit/>
        </a:bodyPr>
        <a:lstStyle/>
        <a:p>
          <a:pPr marL="0" lvl="0" indent="0" algn="l" defTabSz="1911350">
            <a:lnSpc>
              <a:spcPct val="90000"/>
            </a:lnSpc>
            <a:spcBef>
              <a:spcPct val="0"/>
            </a:spcBef>
            <a:spcAft>
              <a:spcPct val="35000"/>
            </a:spcAft>
            <a:buNone/>
          </a:pPr>
          <a:r>
            <a:rPr lang="en-US" sz="4300" kern="1200"/>
            <a:t>Data Manipulation</a:t>
          </a:r>
        </a:p>
      </dsp:txBody>
      <dsp:txXfrm>
        <a:off x="83502" y="3805811"/>
        <a:ext cx="3909696" cy="154353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49B2C5D-9C2B-8546-A159-485B32721346}">
      <dsp:nvSpPr>
        <dsp:cNvPr id="0" name=""/>
        <dsp:cNvSpPr/>
      </dsp:nvSpPr>
      <dsp:spPr>
        <a:xfrm>
          <a:off x="2742240" y="485948"/>
          <a:ext cx="374436" cy="91440"/>
        </a:xfrm>
        <a:custGeom>
          <a:avLst/>
          <a:gdLst/>
          <a:ahLst/>
          <a:cxnLst/>
          <a:rect l="0" t="0" r="0" b="0"/>
          <a:pathLst>
            <a:path>
              <a:moveTo>
                <a:pt x="0" y="45720"/>
              </a:moveTo>
              <a:lnTo>
                <a:pt x="374436" y="45720"/>
              </a:lnTo>
            </a:path>
          </a:pathLst>
        </a:custGeom>
        <a:noFill/>
        <a:ln w="635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919332" y="529643"/>
        <a:ext cx="20251" cy="4050"/>
      </dsp:txXfrm>
    </dsp:sp>
    <dsp:sp modelId="{B531592D-7BCA-C54B-98E2-B42E0C2B0B48}">
      <dsp:nvSpPr>
        <dsp:cNvPr id="0" name=""/>
        <dsp:cNvSpPr/>
      </dsp:nvSpPr>
      <dsp:spPr>
        <a:xfrm>
          <a:off x="983011" y="3359"/>
          <a:ext cx="1761029" cy="1056617"/>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6292" tIns="90579" rIns="86292" bIns="90579" numCol="1" spcCol="1270" anchor="ctr" anchorCtr="0">
          <a:noAutofit/>
        </a:bodyPr>
        <a:lstStyle/>
        <a:p>
          <a:pPr marL="0" lvl="0" indent="0" algn="ctr" defTabSz="755650">
            <a:lnSpc>
              <a:spcPct val="90000"/>
            </a:lnSpc>
            <a:spcBef>
              <a:spcPct val="0"/>
            </a:spcBef>
            <a:spcAft>
              <a:spcPct val="35000"/>
            </a:spcAft>
            <a:buNone/>
          </a:pPr>
          <a:r>
            <a:rPr lang="en-US" sz="1700" kern="1200"/>
            <a:t>Data Partitioning</a:t>
          </a:r>
        </a:p>
      </dsp:txBody>
      <dsp:txXfrm>
        <a:off x="983011" y="3359"/>
        <a:ext cx="1761029" cy="1056617"/>
      </dsp:txXfrm>
    </dsp:sp>
    <dsp:sp modelId="{19671F91-933B-5C4B-84E7-0E86833CFFD8}">
      <dsp:nvSpPr>
        <dsp:cNvPr id="0" name=""/>
        <dsp:cNvSpPr/>
      </dsp:nvSpPr>
      <dsp:spPr>
        <a:xfrm>
          <a:off x="1863525" y="1058176"/>
          <a:ext cx="2166065" cy="374436"/>
        </a:xfrm>
        <a:custGeom>
          <a:avLst/>
          <a:gdLst/>
          <a:ahLst/>
          <a:cxnLst/>
          <a:rect l="0" t="0" r="0" b="0"/>
          <a:pathLst>
            <a:path>
              <a:moveTo>
                <a:pt x="2166065" y="0"/>
              </a:moveTo>
              <a:lnTo>
                <a:pt x="2166065" y="204318"/>
              </a:lnTo>
              <a:lnTo>
                <a:pt x="0" y="204318"/>
              </a:lnTo>
              <a:lnTo>
                <a:pt x="0" y="374436"/>
              </a:lnTo>
            </a:path>
          </a:pathLst>
        </a:custGeom>
        <a:noFill/>
        <a:ln w="6350" cap="flat" cmpd="sng" algn="ctr">
          <a:solidFill>
            <a:schemeClr val="accent3">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891468" y="1243370"/>
        <a:ext cx="110180" cy="4050"/>
      </dsp:txXfrm>
    </dsp:sp>
    <dsp:sp modelId="{9A83C24A-2F50-074B-AE4A-414C255F699F}">
      <dsp:nvSpPr>
        <dsp:cNvPr id="0" name=""/>
        <dsp:cNvSpPr/>
      </dsp:nvSpPr>
      <dsp:spPr>
        <a:xfrm>
          <a:off x="3149076" y="3359"/>
          <a:ext cx="1761029" cy="1056617"/>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6292" tIns="90579" rIns="86292" bIns="90579" numCol="1" spcCol="1270" anchor="ctr" anchorCtr="0">
          <a:noAutofit/>
        </a:bodyPr>
        <a:lstStyle/>
        <a:p>
          <a:pPr marL="0" lvl="0" indent="0" algn="ctr" defTabSz="755650">
            <a:lnSpc>
              <a:spcPct val="90000"/>
            </a:lnSpc>
            <a:spcBef>
              <a:spcPct val="0"/>
            </a:spcBef>
            <a:spcAft>
              <a:spcPct val="35000"/>
            </a:spcAft>
            <a:buNone/>
          </a:pPr>
          <a:r>
            <a:rPr lang="en-US" sz="1700" kern="1200"/>
            <a:t>Model Selection</a:t>
          </a:r>
        </a:p>
      </dsp:txBody>
      <dsp:txXfrm>
        <a:off x="3149076" y="3359"/>
        <a:ext cx="1761029" cy="1056617"/>
      </dsp:txXfrm>
    </dsp:sp>
    <dsp:sp modelId="{5AC6DAF6-6D0B-9348-B64C-0DE35F2EFA4E}">
      <dsp:nvSpPr>
        <dsp:cNvPr id="0" name=""/>
        <dsp:cNvSpPr/>
      </dsp:nvSpPr>
      <dsp:spPr>
        <a:xfrm>
          <a:off x="2742240" y="1947602"/>
          <a:ext cx="374436" cy="91440"/>
        </a:xfrm>
        <a:custGeom>
          <a:avLst/>
          <a:gdLst/>
          <a:ahLst/>
          <a:cxnLst/>
          <a:rect l="0" t="0" r="0" b="0"/>
          <a:pathLst>
            <a:path>
              <a:moveTo>
                <a:pt x="0" y="45720"/>
              </a:moveTo>
              <a:lnTo>
                <a:pt x="374436" y="45720"/>
              </a:lnTo>
            </a:path>
          </a:pathLst>
        </a:custGeom>
        <a:noFill/>
        <a:ln w="6350" cap="flat" cmpd="sng" algn="ctr">
          <a:solidFill>
            <a:schemeClr val="accent4">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919332" y="1991297"/>
        <a:ext cx="20251" cy="4050"/>
      </dsp:txXfrm>
    </dsp:sp>
    <dsp:sp modelId="{7657C163-DD75-C54C-B244-0242D19179B6}">
      <dsp:nvSpPr>
        <dsp:cNvPr id="0" name=""/>
        <dsp:cNvSpPr/>
      </dsp:nvSpPr>
      <dsp:spPr>
        <a:xfrm>
          <a:off x="983011" y="1465013"/>
          <a:ext cx="1761029" cy="1056617"/>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6292" tIns="90579" rIns="86292" bIns="90579" numCol="1" spcCol="1270" anchor="ctr" anchorCtr="0">
          <a:noAutofit/>
        </a:bodyPr>
        <a:lstStyle/>
        <a:p>
          <a:pPr marL="0" lvl="0" indent="0" algn="ctr" defTabSz="755650">
            <a:lnSpc>
              <a:spcPct val="90000"/>
            </a:lnSpc>
            <a:spcBef>
              <a:spcPct val="0"/>
            </a:spcBef>
            <a:spcAft>
              <a:spcPct val="35000"/>
            </a:spcAft>
            <a:buNone/>
          </a:pPr>
          <a:r>
            <a:rPr lang="en-US" sz="1700" kern="1200"/>
            <a:t>Model Building</a:t>
          </a:r>
        </a:p>
      </dsp:txBody>
      <dsp:txXfrm>
        <a:off x="983011" y="1465013"/>
        <a:ext cx="1761029" cy="1056617"/>
      </dsp:txXfrm>
    </dsp:sp>
    <dsp:sp modelId="{91871316-DE44-A642-8B9B-B9279115260B}">
      <dsp:nvSpPr>
        <dsp:cNvPr id="0" name=""/>
        <dsp:cNvSpPr/>
      </dsp:nvSpPr>
      <dsp:spPr>
        <a:xfrm>
          <a:off x="1863525" y="2519831"/>
          <a:ext cx="2166065" cy="374436"/>
        </a:xfrm>
        <a:custGeom>
          <a:avLst/>
          <a:gdLst/>
          <a:ahLst/>
          <a:cxnLst/>
          <a:rect l="0" t="0" r="0" b="0"/>
          <a:pathLst>
            <a:path>
              <a:moveTo>
                <a:pt x="2166065" y="0"/>
              </a:moveTo>
              <a:lnTo>
                <a:pt x="2166065" y="204318"/>
              </a:lnTo>
              <a:lnTo>
                <a:pt x="0" y="204318"/>
              </a:lnTo>
              <a:lnTo>
                <a:pt x="0" y="374436"/>
              </a:lnTo>
            </a:path>
          </a:pathLst>
        </a:custGeom>
        <a:noFill/>
        <a:ln w="6350" cap="flat" cmpd="sng" algn="ctr">
          <a:solidFill>
            <a:schemeClr val="accent5">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891468" y="2705024"/>
        <a:ext cx="110180" cy="4050"/>
      </dsp:txXfrm>
    </dsp:sp>
    <dsp:sp modelId="{29660A1B-B17C-D94D-8CD8-84F1D0E87B0C}">
      <dsp:nvSpPr>
        <dsp:cNvPr id="0" name=""/>
        <dsp:cNvSpPr/>
      </dsp:nvSpPr>
      <dsp:spPr>
        <a:xfrm>
          <a:off x="3149076" y="1465013"/>
          <a:ext cx="1761029" cy="1056617"/>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6292" tIns="90579" rIns="86292" bIns="90579" numCol="1" spcCol="1270" anchor="ctr" anchorCtr="0">
          <a:noAutofit/>
        </a:bodyPr>
        <a:lstStyle/>
        <a:p>
          <a:pPr marL="0" lvl="0" indent="0" algn="ctr" defTabSz="755650">
            <a:lnSpc>
              <a:spcPct val="90000"/>
            </a:lnSpc>
            <a:spcBef>
              <a:spcPct val="0"/>
            </a:spcBef>
            <a:spcAft>
              <a:spcPct val="35000"/>
            </a:spcAft>
            <a:buNone/>
          </a:pPr>
          <a:r>
            <a:rPr lang="en-US" sz="1700" kern="1200"/>
            <a:t>Model Testing</a:t>
          </a:r>
        </a:p>
      </dsp:txBody>
      <dsp:txXfrm>
        <a:off x="3149076" y="1465013"/>
        <a:ext cx="1761029" cy="1056617"/>
      </dsp:txXfrm>
    </dsp:sp>
    <dsp:sp modelId="{861B93C7-1CE9-9A4F-B177-70C25DE4EAD5}">
      <dsp:nvSpPr>
        <dsp:cNvPr id="0" name=""/>
        <dsp:cNvSpPr/>
      </dsp:nvSpPr>
      <dsp:spPr>
        <a:xfrm>
          <a:off x="2742240" y="3409256"/>
          <a:ext cx="374436" cy="91440"/>
        </a:xfrm>
        <a:custGeom>
          <a:avLst/>
          <a:gdLst/>
          <a:ahLst/>
          <a:cxnLst/>
          <a:rect l="0" t="0" r="0" b="0"/>
          <a:pathLst>
            <a:path>
              <a:moveTo>
                <a:pt x="0" y="45720"/>
              </a:moveTo>
              <a:lnTo>
                <a:pt x="374436" y="45720"/>
              </a:lnTo>
            </a:path>
          </a:pathLst>
        </a:custGeom>
        <a:noFill/>
        <a:ln w="6350" cap="flat" cmpd="sng" algn="ctr">
          <a:solidFill>
            <a:schemeClr val="accent6">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919332" y="3452951"/>
        <a:ext cx="20251" cy="4050"/>
      </dsp:txXfrm>
    </dsp:sp>
    <dsp:sp modelId="{4B100ECE-BB11-CA4F-AAEE-F3605EFB001F}">
      <dsp:nvSpPr>
        <dsp:cNvPr id="0" name=""/>
        <dsp:cNvSpPr/>
      </dsp:nvSpPr>
      <dsp:spPr>
        <a:xfrm>
          <a:off x="983011" y="2926667"/>
          <a:ext cx="1761029" cy="1056617"/>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6292" tIns="90579" rIns="86292" bIns="90579" numCol="1" spcCol="1270" anchor="ctr" anchorCtr="0">
          <a:noAutofit/>
        </a:bodyPr>
        <a:lstStyle/>
        <a:p>
          <a:pPr marL="0" lvl="0" indent="0" algn="ctr" defTabSz="755650">
            <a:lnSpc>
              <a:spcPct val="90000"/>
            </a:lnSpc>
            <a:spcBef>
              <a:spcPct val="0"/>
            </a:spcBef>
            <a:spcAft>
              <a:spcPct val="35000"/>
            </a:spcAft>
            <a:buNone/>
          </a:pPr>
          <a:r>
            <a:rPr lang="en-US" sz="1700" kern="1200"/>
            <a:t>Model Evaluation</a:t>
          </a:r>
        </a:p>
      </dsp:txBody>
      <dsp:txXfrm>
        <a:off x="983011" y="2926667"/>
        <a:ext cx="1761029" cy="1056617"/>
      </dsp:txXfrm>
    </dsp:sp>
    <dsp:sp modelId="{A1F3619A-2A9F-524E-9930-EAFB9E4C789B}">
      <dsp:nvSpPr>
        <dsp:cNvPr id="0" name=""/>
        <dsp:cNvSpPr/>
      </dsp:nvSpPr>
      <dsp:spPr>
        <a:xfrm>
          <a:off x="1863525" y="3981485"/>
          <a:ext cx="2166065" cy="374436"/>
        </a:xfrm>
        <a:custGeom>
          <a:avLst/>
          <a:gdLst/>
          <a:ahLst/>
          <a:cxnLst/>
          <a:rect l="0" t="0" r="0" b="0"/>
          <a:pathLst>
            <a:path>
              <a:moveTo>
                <a:pt x="2166065" y="0"/>
              </a:moveTo>
              <a:lnTo>
                <a:pt x="2166065" y="204318"/>
              </a:lnTo>
              <a:lnTo>
                <a:pt x="0" y="204318"/>
              </a:lnTo>
              <a:lnTo>
                <a:pt x="0" y="374436"/>
              </a:lnTo>
            </a:path>
          </a:pathLst>
        </a:custGeom>
        <a:noFill/>
        <a:ln w="635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891468" y="4166678"/>
        <a:ext cx="110180" cy="4050"/>
      </dsp:txXfrm>
    </dsp:sp>
    <dsp:sp modelId="{06B41F11-85A4-9744-82CC-60B348159B87}">
      <dsp:nvSpPr>
        <dsp:cNvPr id="0" name=""/>
        <dsp:cNvSpPr/>
      </dsp:nvSpPr>
      <dsp:spPr>
        <a:xfrm>
          <a:off x="3149076" y="2926667"/>
          <a:ext cx="1761029" cy="1056617"/>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6292" tIns="90579" rIns="86292" bIns="90579" numCol="1" spcCol="1270" anchor="ctr" anchorCtr="0">
          <a:noAutofit/>
        </a:bodyPr>
        <a:lstStyle/>
        <a:p>
          <a:pPr marL="0" lvl="0" indent="0" algn="ctr" defTabSz="755650">
            <a:lnSpc>
              <a:spcPct val="90000"/>
            </a:lnSpc>
            <a:spcBef>
              <a:spcPct val="0"/>
            </a:spcBef>
            <a:spcAft>
              <a:spcPct val="35000"/>
            </a:spcAft>
            <a:buNone/>
          </a:pPr>
          <a:r>
            <a:rPr lang="en-US" sz="1700" kern="1200"/>
            <a:t>Model Improvement</a:t>
          </a:r>
        </a:p>
      </dsp:txBody>
      <dsp:txXfrm>
        <a:off x="3149076" y="2926667"/>
        <a:ext cx="1761029" cy="1056617"/>
      </dsp:txXfrm>
    </dsp:sp>
    <dsp:sp modelId="{95A5EAE5-2696-C947-86AC-AB7E03A05C4E}">
      <dsp:nvSpPr>
        <dsp:cNvPr id="0" name=""/>
        <dsp:cNvSpPr/>
      </dsp:nvSpPr>
      <dsp:spPr>
        <a:xfrm>
          <a:off x="2742240" y="4870910"/>
          <a:ext cx="374436" cy="91440"/>
        </a:xfrm>
        <a:custGeom>
          <a:avLst/>
          <a:gdLst/>
          <a:ahLst/>
          <a:cxnLst/>
          <a:rect l="0" t="0" r="0" b="0"/>
          <a:pathLst>
            <a:path>
              <a:moveTo>
                <a:pt x="0" y="45720"/>
              </a:moveTo>
              <a:lnTo>
                <a:pt x="374436" y="45720"/>
              </a:lnTo>
            </a:path>
          </a:pathLst>
        </a:custGeom>
        <a:noFill/>
        <a:ln w="6350" cap="flat" cmpd="sng" algn="ctr">
          <a:solidFill>
            <a:schemeClr val="accent3">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919332" y="4914605"/>
        <a:ext cx="20251" cy="4050"/>
      </dsp:txXfrm>
    </dsp:sp>
    <dsp:sp modelId="{66AA02E5-5AC6-A646-A4D2-6C9EDDD6F30F}">
      <dsp:nvSpPr>
        <dsp:cNvPr id="0" name=""/>
        <dsp:cNvSpPr/>
      </dsp:nvSpPr>
      <dsp:spPr>
        <a:xfrm>
          <a:off x="983011" y="4388322"/>
          <a:ext cx="1761029" cy="1056617"/>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6292" tIns="90579" rIns="86292" bIns="90579" numCol="1" spcCol="1270" anchor="ctr" anchorCtr="0">
          <a:noAutofit/>
        </a:bodyPr>
        <a:lstStyle/>
        <a:p>
          <a:pPr marL="0" lvl="0" indent="0" algn="ctr" defTabSz="755650">
            <a:lnSpc>
              <a:spcPct val="90000"/>
            </a:lnSpc>
            <a:spcBef>
              <a:spcPct val="0"/>
            </a:spcBef>
            <a:spcAft>
              <a:spcPct val="35000"/>
            </a:spcAft>
            <a:buNone/>
          </a:pPr>
          <a:r>
            <a:rPr lang="en-US" sz="1700" kern="1200"/>
            <a:t>Picking the best performing Model</a:t>
          </a:r>
        </a:p>
      </dsp:txBody>
      <dsp:txXfrm>
        <a:off x="983011" y="4388322"/>
        <a:ext cx="1761029" cy="1056617"/>
      </dsp:txXfrm>
    </dsp:sp>
    <dsp:sp modelId="{C81D838A-7486-794E-AE04-FAA14124712E}">
      <dsp:nvSpPr>
        <dsp:cNvPr id="0" name=""/>
        <dsp:cNvSpPr/>
      </dsp:nvSpPr>
      <dsp:spPr>
        <a:xfrm>
          <a:off x="3149076" y="4388322"/>
          <a:ext cx="1761029" cy="1056617"/>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6292" tIns="90579" rIns="86292" bIns="90579" numCol="1" spcCol="1270" anchor="ctr" anchorCtr="0">
          <a:noAutofit/>
        </a:bodyPr>
        <a:lstStyle/>
        <a:p>
          <a:pPr marL="0" lvl="0" indent="0" algn="ctr" defTabSz="755650">
            <a:lnSpc>
              <a:spcPct val="90000"/>
            </a:lnSpc>
            <a:spcBef>
              <a:spcPct val="0"/>
            </a:spcBef>
            <a:spcAft>
              <a:spcPct val="35000"/>
            </a:spcAft>
            <a:buNone/>
          </a:pPr>
          <a:r>
            <a:rPr lang="en-US" sz="1700" kern="1200"/>
            <a:t>Run the model on validation data</a:t>
          </a:r>
        </a:p>
      </dsp:txBody>
      <dsp:txXfrm>
        <a:off x="3149076" y="4388322"/>
        <a:ext cx="1761029" cy="1056617"/>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36C87C7-C998-4340-9895-708EB90E26EF}">
      <dsp:nvSpPr>
        <dsp:cNvPr id="0" name=""/>
        <dsp:cNvSpPr/>
      </dsp:nvSpPr>
      <dsp:spPr>
        <a:xfrm>
          <a:off x="0" y="1762"/>
          <a:ext cx="5893117" cy="75100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48FE7CC-ECE6-4AB7-8B9A-016FF16F21F8}">
      <dsp:nvSpPr>
        <dsp:cNvPr id="0" name=""/>
        <dsp:cNvSpPr/>
      </dsp:nvSpPr>
      <dsp:spPr>
        <a:xfrm>
          <a:off x="227178" y="170738"/>
          <a:ext cx="413051" cy="41305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8CBCEA3-1641-44CA-A9A6-950DE22CA190}">
      <dsp:nvSpPr>
        <dsp:cNvPr id="0" name=""/>
        <dsp:cNvSpPr/>
      </dsp:nvSpPr>
      <dsp:spPr>
        <a:xfrm>
          <a:off x="867408" y="1762"/>
          <a:ext cx="5025708" cy="7510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9481" tIns="79481" rIns="79481" bIns="79481" numCol="1" spcCol="1270" anchor="ctr" anchorCtr="0">
          <a:noAutofit/>
        </a:bodyPr>
        <a:lstStyle/>
        <a:p>
          <a:pPr marL="0" lvl="0" indent="0" algn="l" defTabSz="711200">
            <a:lnSpc>
              <a:spcPct val="90000"/>
            </a:lnSpc>
            <a:spcBef>
              <a:spcPct val="0"/>
            </a:spcBef>
            <a:spcAft>
              <a:spcPct val="35000"/>
            </a:spcAft>
            <a:buNone/>
          </a:pPr>
          <a:r>
            <a:rPr lang="en-US" sz="1600" kern="1200" dirty="0"/>
            <a:t>Data Preparation : Filter the data, Remove left column and categorical columns, normalize the data</a:t>
          </a:r>
        </a:p>
      </dsp:txBody>
      <dsp:txXfrm>
        <a:off x="867408" y="1762"/>
        <a:ext cx="5025708" cy="751003"/>
      </dsp:txXfrm>
    </dsp:sp>
    <dsp:sp modelId="{9EE07671-CA4E-4ED2-8C35-5D248652F3D3}">
      <dsp:nvSpPr>
        <dsp:cNvPr id="0" name=""/>
        <dsp:cNvSpPr/>
      </dsp:nvSpPr>
      <dsp:spPr>
        <a:xfrm>
          <a:off x="0" y="940516"/>
          <a:ext cx="5893117" cy="75100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11FD333-B4C4-466E-9ECC-3CECF85EBBA7}">
      <dsp:nvSpPr>
        <dsp:cNvPr id="0" name=""/>
        <dsp:cNvSpPr/>
      </dsp:nvSpPr>
      <dsp:spPr>
        <a:xfrm>
          <a:off x="227178" y="1109492"/>
          <a:ext cx="413051" cy="413051"/>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FDEFE25-5E0C-4232-9164-EFA21C8BC459}">
      <dsp:nvSpPr>
        <dsp:cNvPr id="0" name=""/>
        <dsp:cNvSpPr/>
      </dsp:nvSpPr>
      <dsp:spPr>
        <a:xfrm>
          <a:off x="867408" y="940516"/>
          <a:ext cx="5025708" cy="7510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9481" tIns="79481" rIns="79481" bIns="79481" numCol="1" spcCol="1270" anchor="ctr" anchorCtr="0">
          <a:noAutofit/>
        </a:bodyPr>
        <a:lstStyle/>
        <a:p>
          <a:pPr marL="0" lvl="0" indent="0" algn="l" defTabSz="711200">
            <a:lnSpc>
              <a:spcPct val="90000"/>
            </a:lnSpc>
            <a:spcBef>
              <a:spcPct val="0"/>
            </a:spcBef>
            <a:spcAft>
              <a:spcPct val="35000"/>
            </a:spcAft>
            <a:buNone/>
          </a:pPr>
          <a:r>
            <a:rPr lang="en-US" sz="1600" kern="1200"/>
            <a:t>Building the model results in k number of clusters</a:t>
          </a:r>
        </a:p>
      </dsp:txBody>
      <dsp:txXfrm>
        <a:off x="867408" y="940516"/>
        <a:ext cx="5025708" cy="751003"/>
      </dsp:txXfrm>
    </dsp:sp>
    <dsp:sp modelId="{19B8F8BF-124C-4ADC-8EF8-FCE4898A158D}">
      <dsp:nvSpPr>
        <dsp:cNvPr id="0" name=""/>
        <dsp:cNvSpPr/>
      </dsp:nvSpPr>
      <dsp:spPr>
        <a:xfrm>
          <a:off x="0" y="1879270"/>
          <a:ext cx="5893117" cy="75100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C9911F8-EEC9-445D-A353-24CA41C4A497}">
      <dsp:nvSpPr>
        <dsp:cNvPr id="0" name=""/>
        <dsp:cNvSpPr/>
      </dsp:nvSpPr>
      <dsp:spPr>
        <a:xfrm>
          <a:off x="227178" y="2048246"/>
          <a:ext cx="413051" cy="41305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09765A5-E73B-420A-AB5A-6116EF0ADF24}">
      <dsp:nvSpPr>
        <dsp:cNvPr id="0" name=""/>
        <dsp:cNvSpPr/>
      </dsp:nvSpPr>
      <dsp:spPr>
        <a:xfrm>
          <a:off x="867408" y="1879270"/>
          <a:ext cx="5025708" cy="7510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9481" tIns="79481" rIns="79481" bIns="79481" numCol="1" spcCol="1270" anchor="ctr" anchorCtr="0">
          <a:noAutofit/>
        </a:bodyPr>
        <a:lstStyle/>
        <a:p>
          <a:pPr marL="0" lvl="0" indent="0" algn="l" defTabSz="711200">
            <a:lnSpc>
              <a:spcPct val="90000"/>
            </a:lnSpc>
            <a:spcBef>
              <a:spcPct val="0"/>
            </a:spcBef>
            <a:spcAft>
              <a:spcPct val="35000"/>
            </a:spcAft>
            <a:buNone/>
          </a:pPr>
          <a:r>
            <a:rPr lang="en-US" sz="1600" kern="1200"/>
            <a:t>Evaluate the model based on the silhouette </a:t>
          </a:r>
        </a:p>
      </dsp:txBody>
      <dsp:txXfrm>
        <a:off x="867408" y="1879270"/>
        <a:ext cx="5025708" cy="751003"/>
      </dsp:txXfrm>
    </dsp:sp>
    <dsp:sp modelId="{95E8A087-B55A-44AE-AD07-2A02E6C2A33C}">
      <dsp:nvSpPr>
        <dsp:cNvPr id="0" name=""/>
        <dsp:cNvSpPr/>
      </dsp:nvSpPr>
      <dsp:spPr>
        <a:xfrm>
          <a:off x="0" y="2818024"/>
          <a:ext cx="5893117" cy="75100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7F7FA1B-EE9A-4192-885A-E8E47CCE8714}">
      <dsp:nvSpPr>
        <dsp:cNvPr id="0" name=""/>
        <dsp:cNvSpPr/>
      </dsp:nvSpPr>
      <dsp:spPr>
        <a:xfrm>
          <a:off x="227178" y="2987000"/>
          <a:ext cx="413051" cy="413051"/>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6424F6B-3BBC-46DB-ABF1-8BB0280EB1E3}">
      <dsp:nvSpPr>
        <dsp:cNvPr id="0" name=""/>
        <dsp:cNvSpPr/>
      </dsp:nvSpPr>
      <dsp:spPr>
        <a:xfrm>
          <a:off x="867408" y="2818024"/>
          <a:ext cx="5025708" cy="7510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9481" tIns="79481" rIns="79481" bIns="79481" numCol="1" spcCol="1270" anchor="ctr" anchorCtr="0">
          <a:noAutofit/>
        </a:bodyPr>
        <a:lstStyle/>
        <a:p>
          <a:pPr marL="0" lvl="0" indent="0" algn="l" defTabSz="711200">
            <a:lnSpc>
              <a:spcPct val="90000"/>
            </a:lnSpc>
            <a:spcBef>
              <a:spcPct val="0"/>
            </a:spcBef>
            <a:spcAft>
              <a:spcPct val="35000"/>
            </a:spcAft>
            <a:buNone/>
          </a:pPr>
          <a:r>
            <a:rPr lang="en-US" sz="1600" kern="1200"/>
            <a:t>Plot the profile plot to look at the high contributing factors in the cluster with best silhouette value.</a:t>
          </a:r>
        </a:p>
      </dsp:txBody>
      <dsp:txXfrm>
        <a:off x="867408" y="2818024"/>
        <a:ext cx="5025708" cy="751003"/>
      </dsp:txXfrm>
    </dsp:sp>
    <dsp:sp modelId="{2BB24110-4F67-4334-82E4-92DC75E369D5}">
      <dsp:nvSpPr>
        <dsp:cNvPr id="0" name=""/>
        <dsp:cNvSpPr/>
      </dsp:nvSpPr>
      <dsp:spPr>
        <a:xfrm>
          <a:off x="0" y="3756779"/>
          <a:ext cx="5893117" cy="75100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B065214-CA7E-4E74-AD5E-D27101593F06}">
      <dsp:nvSpPr>
        <dsp:cNvPr id="0" name=""/>
        <dsp:cNvSpPr/>
      </dsp:nvSpPr>
      <dsp:spPr>
        <a:xfrm>
          <a:off x="227178" y="3925754"/>
          <a:ext cx="413051" cy="413051"/>
        </a:xfrm>
        <a:prstGeom prst="rect">
          <a:avLst/>
        </a:prstGeom>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FACBD9F-27D5-4451-8E71-704F2D687878}">
      <dsp:nvSpPr>
        <dsp:cNvPr id="0" name=""/>
        <dsp:cNvSpPr/>
      </dsp:nvSpPr>
      <dsp:spPr>
        <a:xfrm>
          <a:off x="867408" y="3756779"/>
          <a:ext cx="5025708" cy="7510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9481" tIns="79481" rIns="79481" bIns="79481" numCol="1" spcCol="1270" anchor="ctr" anchorCtr="0">
          <a:noAutofit/>
        </a:bodyPr>
        <a:lstStyle/>
        <a:p>
          <a:pPr marL="0" lvl="0" indent="0" algn="l" defTabSz="711200">
            <a:lnSpc>
              <a:spcPct val="90000"/>
            </a:lnSpc>
            <a:spcBef>
              <a:spcPct val="0"/>
            </a:spcBef>
            <a:spcAft>
              <a:spcPct val="35000"/>
            </a:spcAft>
            <a:buNone/>
          </a:pPr>
          <a:r>
            <a:rPr lang="en-US" sz="1600" kern="1200"/>
            <a:t>Find the best K-Means parameter by performing Tunning.</a:t>
          </a:r>
        </a:p>
      </dsp:txBody>
      <dsp:txXfrm>
        <a:off x="867408" y="3756779"/>
        <a:ext cx="5025708" cy="751003"/>
      </dsp:txXfrm>
    </dsp:sp>
    <dsp:sp modelId="{54FF2DE1-62DB-4193-BCB4-0F2E1BF2D3DF}">
      <dsp:nvSpPr>
        <dsp:cNvPr id="0" name=""/>
        <dsp:cNvSpPr/>
      </dsp:nvSpPr>
      <dsp:spPr>
        <a:xfrm>
          <a:off x="0" y="4695533"/>
          <a:ext cx="5893117" cy="75100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D171137-1ED4-41AA-8949-EB3F4AF79808}">
      <dsp:nvSpPr>
        <dsp:cNvPr id="0" name=""/>
        <dsp:cNvSpPr/>
      </dsp:nvSpPr>
      <dsp:spPr>
        <a:xfrm>
          <a:off x="227178" y="4864508"/>
          <a:ext cx="413051" cy="413051"/>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20BF3A8-912F-469E-843B-F4B26E7187BD}">
      <dsp:nvSpPr>
        <dsp:cNvPr id="0" name=""/>
        <dsp:cNvSpPr/>
      </dsp:nvSpPr>
      <dsp:spPr>
        <a:xfrm>
          <a:off x="867408" y="4695533"/>
          <a:ext cx="5025708" cy="7510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9481" tIns="79481" rIns="79481" bIns="79481" numCol="1" spcCol="1270" anchor="ctr" anchorCtr="0">
          <a:noAutofit/>
        </a:bodyPr>
        <a:lstStyle/>
        <a:p>
          <a:pPr marL="0" lvl="0" indent="0" algn="l" defTabSz="711200">
            <a:lnSpc>
              <a:spcPct val="90000"/>
            </a:lnSpc>
            <a:spcBef>
              <a:spcPct val="0"/>
            </a:spcBef>
            <a:spcAft>
              <a:spcPct val="35000"/>
            </a:spcAft>
            <a:buNone/>
          </a:pPr>
          <a:r>
            <a:rPr lang="en-US" sz="1600" kern="1200"/>
            <a:t>Best K-Means parameter(4) is selected based on average_silhoutte value.</a:t>
          </a:r>
        </a:p>
      </dsp:txBody>
      <dsp:txXfrm>
        <a:off x="867408" y="4695533"/>
        <a:ext cx="5025708" cy="751003"/>
      </dsp:txXfrm>
    </dsp:sp>
  </dsp:spTree>
</dsp:drawing>
</file>

<file path=ppt/diagrams/layout1.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5.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A6A15-6E39-4FFA-B5DC-89EB633E6DC2}"/>
              </a:ext>
            </a:extLst>
          </p:cNvPr>
          <p:cNvSpPr>
            <a:spLocks noGrp="1"/>
          </p:cNvSpPr>
          <p:nvPr>
            <p:ph type="ctrTitle"/>
          </p:nvPr>
        </p:nvSpPr>
        <p:spPr>
          <a:xfrm>
            <a:off x="1638300" y="1371600"/>
            <a:ext cx="8127574" cy="2736443"/>
          </a:xfrm>
        </p:spPr>
        <p:txBody>
          <a:bodyPr anchor="b">
            <a:normAutofit/>
          </a:bodyPr>
          <a:lstStyle>
            <a:lvl1pPr algn="l">
              <a:defRPr sz="4400"/>
            </a:lvl1pPr>
          </a:lstStyle>
          <a:p>
            <a:r>
              <a:rPr lang="en-US" dirty="0"/>
              <a:t>Click to edit Master title style</a:t>
            </a:r>
          </a:p>
        </p:txBody>
      </p:sp>
      <p:sp>
        <p:nvSpPr>
          <p:cNvPr id="3" name="Subtitle 2">
            <a:extLst>
              <a:ext uri="{FF2B5EF4-FFF2-40B4-BE49-F238E27FC236}">
                <a16:creationId xmlns:a16="http://schemas.microsoft.com/office/drawing/2014/main" id="{9A169311-3201-45EC-B973-82EC27DA529A}"/>
              </a:ext>
            </a:extLst>
          </p:cNvPr>
          <p:cNvSpPr>
            <a:spLocks noGrp="1"/>
          </p:cNvSpPr>
          <p:nvPr>
            <p:ph type="subTitle" idx="1"/>
          </p:nvPr>
        </p:nvSpPr>
        <p:spPr>
          <a:xfrm>
            <a:off x="1638300" y="4299358"/>
            <a:ext cx="8127574" cy="1187042"/>
          </a:xfrm>
        </p:spPr>
        <p:txBody>
          <a:bodyPr>
            <a:normAutofit/>
          </a:bodyPr>
          <a:lstStyle>
            <a:lvl1pPr marL="0" indent="0" algn="l">
              <a:buNone/>
              <a:defRPr sz="1800" cap="all" spc="2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629AE4B9-EDEF-4A2C-B464-332C5C624F1D}"/>
              </a:ext>
            </a:extLst>
          </p:cNvPr>
          <p:cNvSpPr>
            <a:spLocks noGrp="1"/>
          </p:cNvSpPr>
          <p:nvPr>
            <p:ph type="dt" sz="half" idx="10"/>
          </p:nvPr>
        </p:nvSpPr>
        <p:spPr/>
        <p:txBody>
          <a:bodyPr/>
          <a:lstStyle/>
          <a:p>
            <a:fld id="{B6D41BCC-AD73-4203-A5A6-E62EB28B0FE6}" type="datetimeFigureOut">
              <a:rPr lang="en-US" smtClean="0"/>
              <a:t>6/4/25</a:t>
            </a:fld>
            <a:endParaRPr lang="en-US"/>
          </a:p>
        </p:txBody>
      </p:sp>
      <p:sp>
        <p:nvSpPr>
          <p:cNvPr id="5" name="Footer Placeholder 4">
            <a:extLst>
              <a:ext uri="{FF2B5EF4-FFF2-40B4-BE49-F238E27FC236}">
                <a16:creationId xmlns:a16="http://schemas.microsoft.com/office/drawing/2014/main" id="{62B4C951-4861-4549-8E72-CEECA89E4DD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2E1401-5637-41BC-AC21-891056450A28}"/>
              </a:ext>
            </a:extLst>
          </p:cNvPr>
          <p:cNvSpPr>
            <a:spLocks noGrp="1"/>
          </p:cNvSpPr>
          <p:nvPr>
            <p:ph type="sldNum" sz="quarter" idx="12"/>
          </p:nvPr>
        </p:nvSpPr>
        <p:spPr/>
        <p:txBody>
          <a:bodyPr/>
          <a:lstStyle/>
          <a:p>
            <a:fld id="{D637F8FC-4B86-4690-8888-22AB2F781BEF}" type="slidenum">
              <a:rPr lang="en-US" smtClean="0"/>
              <a:t>‹#›</a:t>
            </a:fld>
            <a:endParaRPr lang="en-US"/>
          </a:p>
        </p:txBody>
      </p:sp>
    </p:spTree>
    <p:extLst>
      <p:ext uri="{BB962C8B-B14F-4D97-AF65-F5344CB8AC3E}">
        <p14:creationId xmlns:p14="http://schemas.microsoft.com/office/powerpoint/2010/main" val="17776703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EAD0E6-AD36-493C-9DC3-5ACC2059EC93}"/>
              </a:ext>
            </a:extLst>
          </p:cNvPr>
          <p:cNvSpPr>
            <a:spLocks noGrp="1"/>
          </p:cNvSpPr>
          <p:nvPr>
            <p:ph type="title"/>
          </p:nvPr>
        </p:nvSpPr>
        <p:spPr>
          <a:xfrm>
            <a:off x="1638299" y="685800"/>
            <a:ext cx="8915402" cy="1371600"/>
          </a:xfr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10B8558-FA83-4F6C-A6D1-2DF9D3F74BD6}"/>
              </a:ext>
            </a:extLst>
          </p:cNvPr>
          <p:cNvSpPr>
            <a:spLocks noGrp="1"/>
          </p:cNvSpPr>
          <p:nvPr>
            <p:ph type="body" orient="vert" idx="1"/>
          </p:nvPr>
        </p:nvSpPr>
        <p:spPr>
          <a:xfrm>
            <a:off x="1638299" y="2057399"/>
            <a:ext cx="8915401" cy="4114801"/>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B6DE619-0CC6-4480-ABDE-277D36BDFCBB}"/>
              </a:ext>
            </a:extLst>
          </p:cNvPr>
          <p:cNvSpPr>
            <a:spLocks noGrp="1"/>
          </p:cNvSpPr>
          <p:nvPr>
            <p:ph type="dt" sz="half" idx="10"/>
          </p:nvPr>
        </p:nvSpPr>
        <p:spPr/>
        <p:txBody>
          <a:bodyPr/>
          <a:lstStyle/>
          <a:p>
            <a:fld id="{B6D41BCC-AD73-4203-A5A6-E62EB28B0FE6}" type="datetimeFigureOut">
              <a:rPr lang="en-US" smtClean="0"/>
              <a:t>6/4/25</a:t>
            </a:fld>
            <a:endParaRPr lang="en-US"/>
          </a:p>
        </p:txBody>
      </p:sp>
      <p:sp>
        <p:nvSpPr>
          <p:cNvPr id="5" name="Footer Placeholder 4">
            <a:extLst>
              <a:ext uri="{FF2B5EF4-FFF2-40B4-BE49-F238E27FC236}">
                <a16:creationId xmlns:a16="http://schemas.microsoft.com/office/drawing/2014/main" id="{140791E6-BE35-4ECA-8AD1-E8EC09B8562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1F94606-B928-42D6-85CC-9576F60E3B5C}"/>
              </a:ext>
            </a:extLst>
          </p:cNvPr>
          <p:cNvSpPr>
            <a:spLocks noGrp="1"/>
          </p:cNvSpPr>
          <p:nvPr>
            <p:ph type="sldNum" sz="quarter" idx="12"/>
          </p:nvPr>
        </p:nvSpPr>
        <p:spPr/>
        <p:txBody>
          <a:bodyPr/>
          <a:lstStyle/>
          <a:p>
            <a:fld id="{D637F8FC-4B86-4690-8888-22AB2F781BEF}" type="slidenum">
              <a:rPr lang="en-US" smtClean="0"/>
              <a:t>‹#›</a:t>
            </a:fld>
            <a:endParaRPr lang="en-US"/>
          </a:p>
        </p:txBody>
      </p:sp>
    </p:spTree>
    <p:extLst>
      <p:ext uri="{BB962C8B-B14F-4D97-AF65-F5344CB8AC3E}">
        <p14:creationId xmlns:p14="http://schemas.microsoft.com/office/powerpoint/2010/main" val="11733349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7F18D8A-5002-491C-922A-E9624E2DBD6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65882C6-2BE9-4E25-B8BB-A2346A2B0B6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C7BEFF9-B3BC-4C07-BF6C-2E3C91B54B78}"/>
              </a:ext>
            </a:extLst>
          </p:cNvPr>
          <p:cNvSpPr>
            <a:spLocks noGrp="1"/>
          </p:cNvSpPr>
          <p:nvPr>
            <p:ph type="dt" sz="half" idx="10"/>
          </p:nvPr>
        </p:nvSpPr>
        <p:spPr/>
        <p:txBody>
          <a:bodyPr/>
          <a:lstStyle/>
          <a:p>
            <a:fld id="{B6D41BCC-AD73-4203-A5A6-E62EB28B0FE6}" type="datetimeFigureOut">
              <a:rPr lang="en-US" smtClean="0"/>
              <a:t>6/4/25</a:t>
            </a:fld>
            <a:endParaRPr lang="en-US"/>
          </a:p>
        </p:txBody>
      </p:sp>
      <p:sp>
        <p:nvSpPr>
          <p:cNvPr id="5" name="Footer Placeholder 4">
            <a:extLst>
              <a:ext uri="{FF2B5EF4-FFF2-40B4-BE49-F238E27FC236}">
                <a16:creationId xmlns:a16="http://schemas.microsoft.com/office/drawing/2014/main" id="{CE0F4CF6-CDF1-4AFD-8319-71FD4FED4F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E01A026-57F4-47F7-B4F0-E0D48E01268E}"/>
              </a:ext>
            </a:extLst>
          </p:cNvPr>
          <p:cNvSpPr>
            <a:spLocks noGrp="1"/>
          </p:cNvSpPr>
          <p:nvPr>
            <p:ph type="sldNum" sz="quarter" idx="12"/>
          </p:nvPr>
        </p:nvSpPr>
        <p:spPr/>
        <p:txBody>
          <a:bodyPr/>
          <a:lstStyle/>
          <a:p>
            <a:fld id="{D637F8FC-4B86-4690-8888-22AB2F781BEF}" type="slidenum">
              <a:rPr lang="en-US" smtClean="0"/>
              <a:t>‹#›</a:t>
            </a:fld>
            <a:endParaRPr lang="en-US"/>
          </a:p>
        </p:txBody>
      </p:sp>
    </p:spTree>
    <p:extLst>
      <p:ext uri="{BB962C8B-B14F-4D97-AF65-F5344CB8AC3E}">
        <p14:creationId xmlns:p14="http://schemas.microsoft.com/office/powerpoint/2010/main" val="27299530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B3747-9ADB-4FCC-89CE-6E84D13475D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DAEC9C6-5D7D-4249-8820-D4C99D0AE825}"/>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421F35F7-46A1-40A9-ACD7-C4923992674A}"/>
              </a:ext>
            </a:extLst>
          </p:cNvPr>
          <p:cNvSpPr>
            <a:spLocks noGrp="1"/>
          </p:cNvSpPr>
          <p:nvPr>
            <p:ph type="dt" sz="half" idx="10"/>
          </p:nvPr>
        </p:nvSpPr>
        <p:spPr/>
        <p:txBody>
          <a:bodyPr/>
          <a:lstStyle/>
          <a:p>
            <a:fld id="{B6D41BCC-AD73-4203-A5A6-E62EB28B0FE6}" type="datetimeFigureOut">
              <a:rPr lang="en-US" smtClean="0"/>
              <a:t>6/4/25</a:t>
            </a:fld>
            <a:endParaRPr lang="en-US"/>
          </a:p>
        </p:txBody>
      </p:sp>
      <p:sp>
        <p:nvSpPr>
          <p:cNvPr id="5" name="Footer Placeholder 4">
            <a:extLst>
              <a:ext uri="{FF2B5EF4-FFF2-40B4-BE49-F238E27FC236}">
                <a16:creationId xmlns:a16="http://schemas.microsoft.com/office/drawing/2014/main" id="{FA345637-B780-4999-A87D-0039BC5A94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CD9777F-E471-4CC5-B27B-137CB061E28E}"/>
              </a:ext>
            </a:extLst>
          </p:cNvPr>
          <p:cNvSpPr>
            <a:spLocks noGrp="1"/>
          </p:cNvSpPr>
          <p:nvPr>
            <p:ph type="sldNum" sz="quarter" idx="12"/>
          </p:nvPr>
        </p:nvSpPr>
        <p:spPr/>
        <p:txBody>
          <a:bodyPr/>
          <a:lstStyle/>
          <a:p>
            <a:fld id="{D637F8FC-4B86-4690-8888-22AB2F781BEF}" type="slidenum">
              <a:rPr lang="en-US" smtClean="0"/>
              <a:t>‹#›</a:t>
            </a:fld>
            <a:endParaRPr lang="en-US"/>
          </a:p>
        </p:txBody>
      </p:sp>
    </p:spTree>
    <p:extLst>
      <p:ext uri="{BB962C8B-B14F-4D97-AF65-F5344CB8AC3E}">
        <p14:creationId xmlns:p14="http://schemas.microsoft.com/office/powerpoint/2010/main" val="38956094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BDCB1D-064E-46DE-B533-7CDA331EEB61}"/>
              </a:ext>
            </a:extLst>
          </p:cNvPr>
          <p:cNvSpPr>
            <a:spLocks noGrp="1"/>
          </p:cNvSpPr>
          <p:nvPr>
            <p:ph type="title"/>
          </p:nvPr>
        </p:nvSpPr>
        <p:spPr>
          <a:xfrm>
            <a:off x="1638300" y="2748406"/>
            <a:ext cx="8115300" cy="2737994"/>
          </a:xfrm>
        </p:spPr>
        <p:txBody>
          <a:bodyPr anchor="b">
            <a:normAutofit/>
          </a:bodyPr>
          <a:lstStyle>
            <a:lvl1pPr>
              <a:defRPr sz="5400"/>
            </a:lvl1pPr>
          </a:lstStyle>
          <a:p>
            <a:r>
              <a:rPr lang="en-US" dirty="0"/>
              <a:t>Click to edit Master title style</a:t>
            </a:r>
          </a:p>
        </p:txBody>
      </p:sp>
      <p:sp>
        <p:nvSpPr>
          <p:cNvPr id="3" name="Text Placeholder 2">
            <a:extLst>
              <a:ext uri="{FF2B5EF4-FFF2-40B4-BE49-F238E27FC236}">
                <a16:creationId xmlns:a16="http://schemas.microsoft.com/office/drawing/2014/main" id="{5FD222C0-D002-4A94-BAFF-FD1A1CCA64CE}"/>
              </a:ext>
            </a:extLst>
          </p:cNvPr>
          <p:cNvSpPr>
            <a:spLocks noGrp="1"/>
          </p:cNvSpPr>
          <p:nvPr>
            <p:ph type="body" idx="1"/>
          </p:nvPr>
        </p:nvSpPr>
        <p:spPr>
          <a:xfrm>
            <a:off x="1638300" y="1371600"/>
            <a:ext cx="8115300" cy="1333272"/>
          </a:xfrm>
        </p:spPr>
        <p:txBody>
          <a:bodyP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353E7D7E-EC9F-4AA5-A559-EF556C6AD5EE}"/>
              </a:ext>
            </a:extLst>
          </p:cNvPr>
          <p:cNvSpPr>
            <a:spLocks noGrp="1"/>
          </p:cNvSpPr>
          <p:nvPr>
            <p:ph type="dt" sz="half" idx="10"/>
          </p:nvPr>
        </p:nvSpPr>
        <p:spPr/>
        <p:txBody>
          <a:bodyPr/>
          <a:lstStyle/>
          <a:p>
            <a:fld id="{B6D41BCC-AD73-4203-A5A6-E62EB28B0FE6}" type="datetimeFigureOut">
              <a:rPr lang="en-US" smtClean="0"/>
              <a:t>6/4/25</a:t>
            </a:fld>
            <a:endParaRPr lang="en-US"/>
          </a:p>
        </p:txBody>
      </p:sp>
      <p:sp>
        <p:nvSpPr>
          <p:cNvPr id="5" name="Footer Placeholder 4">
            <a:extLst>
              <a:ext uri="{FF2B5EF4-FFF2-40B4-BE49-F238E27FC236}">
                <a16:creationId xmlns:a16="http://schemas.microsoft.com/office/drawing/2014/main" id="{2677A8EE-88C1-400C-A23F-656DC76B957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3C245A4-F9C6-44E9-929F-78C657C8B651}"/>
              </a:ext>
            </a:extLst>
          </p:cNvPr>
          <p:cNvSpPr>
            <a:spLocks noGrp="1"/>
          </p:cNvSpPr>
          <p:nvPr>
            <p:ph type="sldNum" sz="quarter" idx="12"/>
          </p:nvPr>
        </p:nvSpPr>
        <p:spPr/>
        <p:txBody>
          <a:bodyPr/>
          <a:lstStyle/>
          <a:p>
            <a:fld id="{D637F8FC-4B86-4690-8888-22AB2F781BEF}" type="slidenum">
              <a:rPr lang="en-US" smtClean="0"/>
              <a:t>‹#›</a:t>
            </a:fld>
            <a:endParaRPr lang="en-US"/>
          </a:p>
        </p:txBody>
      </p:sp>
    </p:spTree>
    <p:extLst>
      <p:ext uri="{BB962C8B-B14F-4D97-AF65-F5344CB8AC3E}">
        <p14:creationId xmlns:p14="http://schemas.microsoft.com/office/powerpoint/2010/main" val="10213853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0DF34F-B65E-4FA0-87E8-8890F482B383}"/>
              </a:ext>
            </a:extLst>
          </p:cNvPr>
          <p:cNvSpPr>
            <a:spLocks noGrp="1"/>
          </p:cNvSpPr>
          <p:nvPr>
            <p:ph type="title"/>
          </p:nvPr>
        </p:nvSpPr>
        <p:spPr>
          <a:xfrm>
            <a:off x="1638299" y="685800"/>
            <a:ext cx="9382348" cy="1371600"/>
          </a:xfr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0D625A67-10CA-4531-93E1-39892C087E0B}"/>
              </a:ext>
            </a:extLst>
          </p:cNvPr>
          <p:cNvSpPr>
            <a:spLocks noGrp="1"/>
          </p:cNvSpPr>
          <p:nvPr>
            <p:ph sz="half" idx="1"/>
          </p:nvPr>
        </p:nvSpPr>
        <p:spPr>
          <a:xfrm>
            <a:off x="1638297" y="2057400"/>
            <a:ext cx="4553103" cy="41250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A622BE36-0CAF-4D92-9AC2-9249276B96F2}"/>
              </a:ext>
            </a:extLst>
          </p:cNvPr>
          <p:cNvSpPr>
            <a:spLocks noGrp="1"/>
          </p:cNvSpPr>
          <p:nvPr>
            <p:ph sz="half" idx="2"/>
          </p:nvPr>
        </p:nvSpPr>
        <p:spPr>
          <a:xfrm>
            <a:off x="6477000" y="2057400"/>
            <a:ext cx="4543647" cy="41250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3C36479-3B04-43BD-9B59-DBF6CA2BF814}"/>
              </a:ext>
            </a:extLst>
          </p:cNvPr>
          <p:cNvSpPr>
            <a:spLocks noGrp="1"/>
          </p:cNvSpPr>
          <p:nvPr>
            <p:ph type="dt" sz="half" idx="10"/>
          </p:nvPr>
        </p:nvSpPr>
        <p:spPr/>
        <p:txBody>
          <a:bodyPr/>
          <a:lstStyle/>
          <a:p>
            <a:fld id="{B6D41BCC-AD73-4203-A5A6-E62EB28B0FE6}" type="datetimeFigureOut">
              <a:rPr lang="en-US" smtClean="0"/>
              <a:t>6/4/25</a:t>
            </a:fld>
            <a:endParaRPr lang="en-US"/>
          </a:p>
        </p:txBody>
      </p:sp>
      <p:sp>
        <p:nvSpPr>
          <p:cNvPr id="6" name="Footer Placeholder 5">
            <a:extLst>
              <a:ext uri="{FF2B5EF4-FFF2-40B4-BE49-F238E27FC236}">
                <a16:creationId xmlns:a16="http://schemas.microsoft.com/office/drawing/2014/main" id="{0CFD4449-57DB-41D2-B49E-694E7C13FA7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E60CC2C-E50B-47D2-B62F-D5C4C9CDA7E8}"/>
              </a:ext>
            </a:extLst>
          </p:cNvPr>
          <p:cNvSpPr>
            <a:spLocks noGrp="1"/>
          </p:cNvSpPr>
          <p:nvPr>
            <p:ph type="sldNum" sz="quarter" idx="12"/>
          </p:nvPr>
        </p:nvSpPr>
        <p:spPr/>
        <p:txBody>
          <a:bodyPr/>
          <a:lstStyle/>
          <a:p>
            <a:fld id="{D637F8FC-4B86-4690-8888-22AB2F781BEF}" type="slidenum">
              <a:rPr lang="en-US" smtClean="0"/>
              <a:t>‹#›</a:t>
            </a:fld>
            <a:endParaRPr lang="en-US"/>
          </a:p>
        </p:txBody>
      </p:sp>
    </p:spTree>
    <p:extLst>
      <p:ext uri="{BB962C8B-B14F-4D97-AF65-F5344CB8AC3E}">
        <p14:creationId xmlns:p14="http://schemas.microsoft.com/office/powerpoint/2010/main" val="32333108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48530B-D0F2-4FC4-A10F-1E54EF82C877}"/>
              </a:ext>
            </a:extLst>
          </p:cNvPr>
          <p:cNvSpPr>
            <a:spLocks noGrp="1"/>
          </p:cNvSpPr>
          <p:nvPr>
            <p:ph type="title"/>
          </p:nvPr>
        </p:nvSpPr>
        <p:spPr>
          <a:xfrm>
            <a:off x="1638300" y="755118"/>
            <a:ext cx="9378304" cy="1222765"/>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1868865C-9D06-4FA3-BA3D-7187BB41B576}"/>
              </a:ext>
            </a:extLst>
          </p:cNvPr>
          <p:cNvSpPr>
            <a:spLocks noGrp="1"/>
          </p:cNvSpPr>
          <p:nvPr>
            <p:ph type="body" idx="1"/>
          </p:nvPr>
        </p:nvSpPr>
        <p:spPr>
          <a:xfrm>
            <a:off x="1638300" y="2034147"/>
            <a:ext cx="4529391" cy="681591"/>
          </a:xfrm>
        </p:spPr>
        <p:txBody>
          <a:bodyPr anchor="b">
            <a:normAutofit/>
          </a:bodyPr>
          <a:lstStyle>
            <a:lvl1pPr marL="0" indent="0">
              <a:buNone/>
              <a:defRPr sz="1800" b="1" cap="all" spc="2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3F656570-8F97-4B7E-A805-96925AC4781F}"/>
              </a:ext>
            </a:extLst>
          </p:cNvPr>
          <p:cNvSpPr>
            <a:spLocks noGrp="1"/>
          </p:cNvSpPr>
          <p:nvPr>
            <p:ph sz="half" idx="2"/>
          </p:nvPr>
        </p:nvSpPr>
        <p:spPr>
          <a:xfrm>
            <a:off x="1638300" y="2748405"/>
            <a:ext cx="4529391" cy="344125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4057EF54-F63F-4730-99EE-0E472578F512}"/>
              </a:ext>
            </a:extLst>
          </p:cNvPr>
          <p:cNvSpPr>
            <a:spLocks noGrp="1"/>
          </p:cNvSpPr>
          <p:nvPr>
            <p:ph type="body" sz="quarter" idx="3"/>
          </p:nvPr>
        </p:nvSpPr>
        <p:spPr>
          <a:xfrm>
            <a:off x="6487213" y="2034147"/>
            <a:ext cx="4529391" cy="681591"/>
          </a:xfrm>
        </p:spPr>
        <p:txBody>
          <a:bodyPr anchor="b">
            <a:normAutofit/>
          </a:bodyPr>
          <a:lstStyle>
            <a:lvl1pPr marL="0" indent="0">
              <a:buNone/>
              <a:defRPr sz="1800" b="1" cap="all" spc="2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5908453E-B012-4889-9F49-E1351532ADF2}"/>
              </a:ext>
            </a:extLst>
          </p:cNvPr>
          <p:cNvSpPr>
            <a:spLocks noGrp="1"/>
          </p:cNvSpPr>
          <p:nvPr>
            <p:ph sz="quarter" idx="4"/>
          </p:nvPr>
        </p:nvSpPr>
        <p:spPr>
          <a:xfrm>
            <a:off x="6487213" y="2748405"/>
            <a:ext cx="4529391" cy="344125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E89FC47A-8514-4C98-B1BE-FF6CC666C580}"/>
              </a:ext>
            </a:extLst>
          </p:cNvPr>
          <p:cNvSpPr>
            <a:spLocks noGrp="1"/>
          </p:cNvSpPr>
          <p:nvPr>
            <p:ph type="dt" sz="half" idx="10"/>
          </p:nvPr>
        </p:nvSpPr>
        <p:spPr/>
        <p:txBody>
          <a:bodyPr/>
          <a:lstStyle/>
          <a:p>
            <a:fld id="{B6D41BCC-AD73-4203-A5A6-E62EB28B0FE6}" type="datetimeFigureOut">
              <a:rPr lang="en-US" smtClean="0"/>
              <a:t>6/4/25</a:t>
            </a:fld>
            <a:endParaRPr lang="en-US"/>
          </a:p>
        </p:txBody>
      </p:sp>
      <p:sp>
        <p:nvSpPr>
          <p:cNvPr id="8" name="Footer Placeholder 7">
            <a:extLst>
              <a:ext uri="{FF2B5EF4-FFF2-40B4-BE49-F238E27FC236}">
                <a16:creationId xmlns:a16="http://schemas.microsoft.com/office/drawing/2014/main" id="{CED4301A-D375-4163-9488-27A9CDC6FD3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EED6105-4A37-4D4B-9BE8-715FB732C924}"/>
              </a:ext>
            </a:extLst>
          </p:cNvPr>
          <p:cNvSpPr>
            <a:spLocks noGrp="1"/>
          </p:cNvSpPr>
          <p:nvPr>
            <p:ph type="sldNum" sz="quarter" idx="12"/>
          </p:nvPr>
        </p:nvSpPr>
        <p:spPr/>
        <p:txBody>
          <a:bodyPr/>
          <a:lstStyle/>
          <a:p>
            <a:fld id="{D637F8FC-4B86-4690-8888-22AB2F781BEF}" type="slidenum">
              <a:rPr lang="en-US" smtClean="0"/>
              <a:t>‹#›</a:t>
            </a:fld>
            <a:endParaRPr lang="en-US"/>
          </a:p>
        </p:txBody>
      </p:sp>
    </p:spTree>
    <p:extLst>
      <p:ext uri="{BB962C8B-B14F-4D97-AF65-F5344CB8AC3E}">
        <p14:creationId xmlns:p14="http://schemas.microsoft.com/office/powerpoint/2010/main" val="28067797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13007F-6649-4D23-8869-C1CC29D0096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88B85A1-41F9-4BC1-9C40-3E5D5C0425BF}"/>
              </a:ext>
            </a:extLst>
          </p:cNvPr>
          <p:cNvSpPr>
            <a:spLocks noGrp="1"/>
          </p:cNvSpPr>
          <p:nvPr>
            <p:ph type="dt" sz="half" idx="10"/>
          </p:nvPr>
        </p:nvSpPr>
        <p:spPr/>
        <p:txBody>
          <a:bodyPr/>
          <a:lstStyle/>
          <a:p>
            <a:fld id="{B6D41BCC-AD73-4203-A5A6-E62EB28B0FE6}" type="datetimeFigureOut">
              <a:rPr lang="en-US" smtClean="0"/>
              <a:t>6/4/25</a:t>
            </a:fld>
            <a:endParaRPr lang="en-US"/>
          </a:p>
        </p:txBody>
      </p:sp>
      <p:sp>
        <p:nvSpPr>
          <p:cNvPr id="4" name="Footer Placeholder 3">
            <a:extLst>
              <a:ext uri="{FF2B5EF4-FFF2-40B4-BE49-F238E27FC236}">
                <a16:creationId xmlns:a16="http://schemas.microsoft.com/office/drawing/2014/main" id="{97B23774-EAA9-47ED-87EF-EE2B29A2580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2526550-DD4D-45E2-8916-8314C5D0680D}"/>
              </a:ext>
            </a:extLst>
          </p:cNvPr>
          <p:cNvSpPr>
            <a:spLocks noGrp="1"/>
          </p:cNvSpPr>
          <p:nvPr>
            <p:ph type="sldNum" sz="quarter" idx="12"/>
          </p:nvPr>
        </p:nvSpPr>
        <p:spPr/>
        <p:txBody>
          <a:bodyPr/>
          <a:lstStyle/>
          <a:p>
            <a:fld id="{D637F8FC-4B86-4690-8888-22AB2F781BEF}" type="slidenum">
              <a:rPr lang="en-US" smtClean="0"/>
              <a:t>‹#›</a:t>
            </a:fld>
            <a:endParaRPr lang="en-US"/>
          </a:p>
        </p:txBody>
      </p:sp>
    </p:spTree>
    <p:extLst>
      <p:ext uri="{BB962C8B-B14F-4D97-AF65-F5344CB8AC3E}">
        <p14:creationId xmlns:p14="http://schemas.microsoft.com/office/powerpoint/2010/main" val="26045942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B35FACD-1A4D-49F3-8EA8-21B5C1A6A258}"/>
              </a:ext>
            </a:extLst>
          </p:cNvPr>
          <p:cNvSpPr>
            <a:spLocks noGrp="1"/>
          </p:cNvSpPr>
          <p:nvPr>
            <p:ph type="dt" sz="half" idx="10"/>
          </p:nvPr>
        </p:nvSpPr>
        <p:spPr/>
        <p:txBody>
          <a:bodyPr/>
          <a:lstStyle/>
          <a:p>
            <a:fld id="{B6D41BCC-AD73-4203-A5A6-E62EB28B0FE6}" type="datetimeFigureOut">
              <a:rPr lang="en-US" smtClean="0"/>
              <a:t>6/4/25</a:t>
            </a:fld>
            <a:endParaRPr lang="en-US"/>
          </a:p>
        </p:txBody>
      </p:sp>
      <p:sp>
        <p:nvSpPr>
          <p:cNvPr id="3" name="Footer Placeholder 2">
            <a:extLst>
              <a:ext uri="{FF2B5EF4-FFF2-40B4-BE49-F238E27FC236}">
                <a16:creationId xmlns:a16="http://schemas.microsoft.com/office/drawing/2014/main" id="{C4FFD9DD-0E4E-4C36-AF85-B3EAD7FE613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6E6F4C8-14FA-4405-85EE-ABF53FB0377C}"/>
              </a:ext>
            </a:extLst>
          </p:cNvPr>
          <p:cNvSpPr>
            <a:spLocks noGrp="1"/>
          </p:cNvSpPr>
          <p:nvPr>
            <p:ph type="sldNum" sz="quarter" idx="12"/>
          </p:nvPr>
        </p:nvSpPr>
        <p:spPr/>
        <p:txBody>
          <a:bodyPr/>
          <a:lstStyle/>
          <a:p>
            <a:fld id="{D637F8FC-4B86-4690-8888-22AB2F781BEF}" type="slidenum">
              <a:rPr lang="en-US" smtClean="0"/>
              <a:t>‹#›</a:t>
            </a:fld>
            <a:endParaRPr lang="en-US"/>
          </a:p>
        </p:txBody>
      </p:sp>
    </p:spTree>
    <p:extLst>
      <p:ext uri="{BB962C8B-B14F-4D97-AF65-F5344CB8AC3E}">
        <p14:creationId xmlns:p14="http://schemas.microsoft.com/office/powerpoint/2010/main" val="27550357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8E7C28-5DEE-493D-ABAD-38E4F2D75924}"/>
              </a:ext>
            </a:extLst>
          </p:cNvPr>
          <p:cNvSpPr>
            <a:spLocks noGrp="1"/>
          </p:cNvSpPr>
          <p:nvPr>
            <p:ph type="title"/>
          </p:nvPr>
        </p:nvSpPr>
        <p:spPr>
          <a:xfrm>
            <a:off x="1225621" y="1085481"/>
            <a:ext cx="3651180" cy="1657719"/>
          </a:xfrm>
        </p:spPr>
        <p:txBody>
          <a:bodyPr anchor="t"/>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1A5E79C5-E567-4F12-96B8-8BBEAE3D8B9F}"/>
              </a:ext>
            </a:extLst>
          </p:cNvPr>
          <p:cNvSpPr>
            <a:spLocks noGrp="1"/>
          </p:cNvSpPr>
          <p:nvPr>
            <p:ph idx="1"/>
          </p:nvPr>
        </p:nvSpPr>
        <p:spPr>
          <a:xfrm>
            <a:off x="5676900" y="1132676"/>
            <a:ext cx="5289480" cy="4728374"/>
          </a:xfrm>
        </p:spPr>
        <p:txBody>
          <a:bodyPr/>
          <a:lstStyle>
            <a:lvl1pPr>
              <a:lnSpc>
                <a:spcPct val="110000"/>
              </a:lnSpc>
              <a:defRPr sz="3200"/>
            </a:lvl1pPr>
            <a:lvl2pPr>
              <a:lnSpc>
                <a:spcPct val="110000"/>
              </a:lnSpc>
              <a:defRPr sz="2800"/>
            </a:lvl2pPr>
            <a:lvl3pPr>
              <a:lnSpc>
                <a:spcPct val="110000"/>
              </a:lnSpc>
              <a:defRPr sz="2400"/>
            </a:lvl3pPr>
            <a:lvl4pPr>
              <a:lnSpc>
                <a:spcPct val="110000"/>
              </a:lnSpc>
              <a:defRPr sz="2000"/>
            </a:lvl4pPr>
            <a:lvl5pPr>
              <a:lnSpc>
                <a:spcPct val="110000"/>
              </a:lnSpc>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5733DF7F-0B5C-40CE-A65F-779FA7EFBF1C}"/>
              </a:ext>
            </a:extLst>
          </p:cNvPr>
          <p:cNvSpPr>
            <a:spLocks noGrp="1"/>
          </p:cNvSpPr>
          <p:nvPr>
            <p:ph type="body" sz="half" idx="2"/>
          </p:nvPr>
        </p:nvSpPr>
        <p:spPr>
          <a:xfrm>
            <a:off x="1225621" y="2748406"/>
            <a:ext cx="3651180" cy="311264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4022248C-1826-4833-9592-383B5873AECA}"/>
              </a:ext>
            </a:extLst>
          </p:cNvPr>
          <p:cNvSpPr>
            <a:spLocks noGrp="1"/>
          </p:cNvSpPr>
          <p:nvPr>
            <p:ph type="dt" sz="half" idx="10"/>
          </p:nvPr>
        </p:nvSpPr>
        <p:spPr/>
        <p:txBody>
          <a:bodyPr/>
          <a:lstStyle/>
          <a:p>
            <a:fld id="{B6D41BCC-AD73-4203-A5A6-E62EB28B0FE6}" type="datetimeFigureOut">
              <a:rPr lang="en-US" smtClean="0"/>
              <a:t>6/4/25</a:t>
            </a:fld>
            <a:endParaRPr lang="en-US"/>
          </a:p>
        </p:txBody>
      </p:sp>
      <p:sp>
        <p:nvSpPr>
          <p:cNvPr id="6" name="Footer Placeholder 5">
            <a:extLst>
              <a:ext uri="{FF2B5EF4-FFF2-40B4-BE49-F238E27FC236}">
                <a16:creationId xmlns:a16="http://schemas.microsoft.com/office/drawing/2014/main" id="{E80219DC-2646-42AD-897A-EB765DCBEF0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AF238D7-4EEA-475B-B1CA-C44B89BEA304}"/>
              </a:ext>
            </a:extLst>
          </p:cNvPr>
          <p:cNvSpPr>
            <a:spLocks noGrp="1"/>
          </p:cNvSpPr>
          <p:nvPr>
            <p:ph type="sldNum" sz="quarter" idx="12"/>
          </p:nvPr>
        </p:nvSpPr>
        <p:spPr/>
        <p:txBody>
          <a:bodyPr/>
          <a:lstStyle/>
          <a:p>
            <a:fld id="{D637F8FC-4B86-4690-8888-22AB2F781BEF}" type="slidenum">
              <a:rPr lang="en-US" smtClean="0"/>
              <a:t>‹#›</a:t>
            </a:fld>
            <a:endParaRPr lang="en-US"/>
          </a:p>
        </p:txBody>
      </p:sp>
    </p:spTree>
    <p:extLst>
      <p:ext uri="{BB962C8B-B14F-4D97-AF65-F5344CB8AC3E}">
        <p14:creationId xmlns:p14="http://schemas.microsoft.com/office/powerpoint/2010/main" val="10846014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DD65BE-C907-4660-A586-71C6A1D101EC}"/>
              </a:ext>
            </a:extLst>
          </p:cNvPr>
          <p:cNvSpPr>
            <a:spLocks noGrp="1"/>
          </p:cNvSpPr>
          <p:nvPr>
            <p:ph type="title"/>
          </p:nvPr>
        </p:nvSpPr>
        <p:spPr>
          <a:xfrm>
            <a:off x="1219200" y="1085481"/>
            <a:ext cx="3657600" cy="1657719"/>
          </a:xfrm>
        </p:spPr>
        <p:txBody>
          <a:bodyPr anchor="t"/>
          <a:lstStyle>
            <a:lvl1pPr>
              <a:defRPr sz="3200"/>
            </a:lvl1pPr>
          </a:lstStyle>
          <a:p>
            <a:r>
              <a:rPr lang="en-US" dirty="0"/>
              <a:t>Click to edit Master title style</a:t>
            </a:r>
          </a:p>
        </p:txBody>
      </p:sp>
      <p:sp>
        <p:nvSpPr>
          <p:cNvPr id="3" name="Picture Placeholder 2">
            <a:extLst>
              <a:ext uri="{FF2B5EF4-FFF2-40B4-BE49-F238E27FC236}">
                <a16:creationId xmlns:a16="http://schemas.microsoft.com/office/drawing/2014/main" id="{A044C8A9-67DF-419C-B2FC-3A879CCEF393}"/>
              </a:ext>
            </a:extLst>
          </p:cNvPr>
          <p:cNvSpPr>
            <a:spLocks noGrp="1"/>
          </p:cNvSpPr>
          <p:nvPr>
            <p:ph type="pic" idx="1"/>
          </p:nvPr>
        </p:nvSpPr>
        <p:spPr>
          <a:xfrm>
            <a:off x="5676900" y="1061885"/>
            <a:ext cx="5331069" cy="477556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EDA94A1-3058-402A-9C3F-2F210D91D990}"/>
              </a:ext>
            </a:extLst>
          </p:cNvPr>
          <p:cNvSpPr>
            <a:spLocks noGrp="1"/>
          </p:cNvSpPr>
          <p:nvPr>
            <p:ph type="body" sz="half" idx="2"/>
          </p:nvPr>
        </p:nvSpPr>
        <p:spPr>
          <a:xfrm>
            <a:off x="1219200" y="2748406"/>
            <a:ext cx="3657600" cy="311264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1BC3CA50-C8D8-4F83-B2F6-BCE825866405}"/>
              </a:ext>
            </a:extLst>
          </p:cNvPr>
          <p:cNvSpPr>
            <a:spLocks noGrp="1"/>
          </p:cNvSpPr>
          <p:nvPr>
            <p:ph type="dt" sz="half" idx="10"/>
          </p:nvPr>
        </p:nvSpPr>
        <p:spPr/>
        <p:txBody>
          <a:bodyPr/>
          <a:lstStyle/>
          <a:p>
            <a:fld id="{B6D41BCC-AD73-4203-A5A6-E62EB28B0FE6}" type="datetimeFigureOut">
              <a:rPr lang="en-US" smtClean="0"/>
              <a:t>6/4/25</a:t>
            </a:fld>
            <a:endParaRPr lang="en-US"/>
          </a:p>
        </p:txBody>
      </p:sp>
      <p:sp>
        <p:nvSpPr>
          <p:cNvPr id="6" name="Footer Placeholder 5">
            <a:extLst>
              <a:ext uri="{FF2B5EF4-FFF2-40B4-BE49-F238E27FC236}">
                <a16:creationId xmlns:a16="http://schemas.microsoft.com/office/drawing/2014/main" id="{057E5BE3-7B02-4281-BD90-C1FAAF63680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2FE256D-ACD5-438F-BA6F-605E5260E2E6}"/>
              </a:ext>
            </a:extLst>
          </p:cNvPr>
          <p:cNvSpPr>
            <a:spLocks noGrp="1"/>
          </p:cNvSpPr>
          <p:nvPr>
            <p:ph type="sldNum" sz="quarter" idx="12"/>
          </p:nvPr>
        </p:nvSpPr>
        <p:spPr/>
        <p:txBody>
          <a:bodyPr/>
          <a:lstStyle/>
          <a:p>
            <a:fld id="{D637F8FC-4B86-4690-8888-22AB2F781BEF}" type="slidenum">
              <a:rPr lang="en-US" smtClean="0"/>
              <a:t>‹#›</a:t>
            </a:fld>
            <a:endParaRPr lang="en-US"/>
          </a:p>
        </p:txBody>
      </p:sp>
    </p:spTree>
    <p:extLst>
      <p:ext uri="{BB962C8B-B14F-4D97-AF65-F5344CB8AC3E}">
        <p14:creationId xmlns:p14="http://schemas.microsoft.com/office/powerpoint/2010/main" val="36793005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F31A689-589E-4A73-9313-EF44F7E4E6BA}"/>
              </a:ext>
            </a:extLst>
          </p:cNvPr>
          <p:cNvSpPr>
            <a:spLocks noGrp="1"/>
          </p:cNvSpPr>
          <p:nvPr>
            <p:ph type="title"/>
          </p:nvPr>
        </p:nvSpPr>
        <p:spPr>
          <a:xfrm>
            <a:off x="1638299" y="685800"/>
            <a:ext cx="8915402" cy="13716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CB2B11B8-9E77-4144-B9C1-FD164D9A11A6}"/>
              </a:ext>
            </a:extLst>
          </p:cNvPr>
          <p:cNvSpPr>
            <a:spLocks noGrp="1"/>
          </p:cNvSpPr>
          <p:nvPr>
            <p:ph type="body" idx="1"/>
          </p:nvPr>
        </p:nvSpPr>
        <p:spPr>
          <a:xfrm>
            <a:off x="1638300" y="2057400"/>
            <a:ext cx="8915402" cy="4137259"/>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AD06E4CC-CF79-4C8D-9E5F-1BB517435A6F}"/>
              </a:ext>
            </a:extLst>
          </p:cNvPr>
          <p:cNvSpPr>
            <a:spLocks noGrp="1"/>
          </p:cNvSpPr>
          <p:nvPr>
            <p:ph type="dt" sz="half" idx="2"/>
          </p:nvPr>
        </p:nvSpPr>
        <p:spPr>
          <a:xfrm rot="5400000">
            <a:off x="-1001475" y="1517536"/>
            <a:ext cx="2801123" cy="365125"/>
          </a:xfrm>
          <a:prstGeom prst="rect">
            <a:avLst/>
          </a:prstGeom>
        </p:spPr>
        <p:txBody>
          <a:bodyPr vert="horz" lIns="91440" tIns="45720" rIns="91440" bIns="45720" rtlCol="0" anchor="ctr"/>
          <a:lstStyle>
            <a:lvl1pPr algn="l">
              <a:defRPr sz="800" cap="all" spc="100" baseline="0">
                <a:solidFill>
                  <a:schemeClr val="tx1"/>
                </a:solidFill>
              </a:defRPr>
            </a:lvl1pPr>
          </a:lstStyle>
          <a:p>
            <a:fld id="{B6D41BCC-AD73-4203-A5A6-E62EB28B0FE6}" type="datetimeFigureOut">
              <a:rPr lang="en-US" smtClean="0"/>
              <a:pPr/>
              <a:t>6/4/25</a:t>
            </a:fld>
            <a:endParaRPr lang="en-US"/>
          </a:p>
        </p:txBody>
      </p:sp>
      <p:sp>
        <p:nvSpPr>
          <p:cNvPr id="5" name="Footer Placeholder 4">
            <a:extLst>
              <a:ext uri="{FF2B5EF4-FFF2-40B4-BE49-F238E27FC236}">
                <a16:creationId xmlns:a16="http://schemas.microsoft.com/office/drawing/2014/main" id="{E3D79449-05F6-4BC7-95DF-F04E1F161498}"/>
              </a:ext>
            </a:extLst>
          </p:cNvPr>
          <p:cNvSpPr>
            <a:spLocks noGrp="1"/>
          </p:cNvSpPr>
          <p:nvPr>
            <p:ph type="ftr" sz="quarter" idx="3"/>
          </p:nvPr>
        </p:nvSpPr>
        <p:spPr>
          <a:xfrm rot="5400000">
            <a:off x="10118764" y="4237870"/>
            <a:ext cx="3344053" cy="365125"/>
          </a:xfrm>
          <a:prstGeom prst="rect">
            <a:avLst/>
          </a:prstGeom>
        </p:spPr>
        <p:txBody>
          <a:bodyPr vert="horz" lIns="91440" tIns="45720" rIns="91440" bIns="45720" rtlCol="0" anchor="ctr"/>
          <a:lstStyle>
            <a:lvl1pPr algn="r">
              <a:defRPr sz="800" cap="all" spc="100" baseline="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E9317FE5-2D1F-4ECC-9460-08145C3BB933}"/>
              </a:ext>
            </a:extLst>
          </p:cNvPr>
          <p:cNvSpPr>
            <a:spLocks noGrp="1"/>
          </p:cNvSpPr>
          <p:nvPr>
            <p:ph type="sldNum" sz="quarter" idx="4"/>
          </p:nvPr>
        </p:nvSpPr>
        <p:spPr>
          <a:xfrm>
            <a:off x="11228877" y="6319138"/>
            <a:ext cx="710647" cy="365125"/>
          </a:xfrm>
          <a:prstGeom prst="rect">
            <a:avLst/>
          </a:prstGeom>
        </p:spPr>
        <p:txBody>
          <a:bodyPr vert="horz" lIns="91440" tIns="45720" rIns="91440" bIns="45720" rtlCol="0" anchor="ctr"/>
          <a:lstStyle>
            <a:lvl1pPr algn="r">
              <a:defRPr sz="800" cap="all" spc="100" baseline="0">
                <a:solidFill>
                  <a:schemeClr val="tx1"/>
                </a:solidFill>
              </a:defRPr>
            </a:lvl1pPr>
          </a:lstStyle>
          <a:p>
            <a:fld id="{D637F8FC-4B86-4690-8888-22AB2F781BEF}" type="slidenum">
              <a:rPr lang="en-US" smtClean="0"/>
              <a:pPr/>
              <a:t>‹#›</a:t>
            </a:fld>
            <a:endParaRPr lang="en-US"/>
          </a:p>
        </p:txBody>
      </p:sp>
    </p:spTree>
    <p:extLst>
      <p:ext uri="{BB962C8B-B14F-4D97-AF65-F5344CB8AC3E}">
        <p14:creationId xmlns:p14="http://schemas.microsoft.com/office/powerpoint/2010/main" val="3303500770"/>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txStyles>
    <p:titleStyle>
      <a:lvl1pPr algn="l" defTabSz="914400" rtl="0" eaLnBrk="1" latinLnBrk="0" hangingPunct="1">
        <a:lnSpc>
          <a:spcPct val="100000"/>
        </a:lnSpc>
        <a:spcBef>
          <a:spcPct val="0"/>
        </a:spcBef>
        <a:buNone/>
        <a:defRPr sz="3200" b="1"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50292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2pPr>
      <a:lvl3pPr marL="73152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100584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123444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diagramLayout" Target="../diagrams/layout4.xml"/><Relationship Id="rId7" Type="http://schemas.openxmlformats.org/officeDocument/2006/relationships/image" Target="../media/image9.png"/><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3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E229233-9672-4675-99B7-6CBCEF1CD4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Calculator, pen, compass, money and a paper with graphs printed on it">
            <a:extLst>
              <a:ext uri="{FF2B5EF4-FFF2-40B4-BE49-F238E27FC236}">
                <a16:creationId xmlns:a16="http://schemas.microsoft.com/office/drawing/2014/main" id="{ED49A146-8448-82CB-BA37-4EAEE2BCE891}"/>
              </a:ext>
            </a:extLst>
          </p:cNvPr>
          <p:cNvPicPr>
            <a:picLocks noChangeAspect="1"/>
          </p:cNvPicPr>
          <p:nvPr/>
        </p:nvPicPr>
        <p:blipFill>
          <a:blip r:embed="rId2"/>
          <a:srcRect l="16463" r="12240" b="-2"/>
          <a:stretch/>
        </p:blipFill>
        <p:spPr>
          <a:xfrm>
            <a:off x="20" y="-2"/>
            <a:ext cx="8115280" cy="6858001"/>
          </a:xfrm>
          <a:prstGeom prst="rect">
            <a:avLst/>
          </a:prstGeom>
        </p:spPr>
      </p:pic>
      <p:sp>
        <p:nvSpPr>
          <p:cNvPr id="11" name="Rectangle 10">
            <a:extLst>
              <a:ext uri="{FF2B5EF4-FFF2-40B4-BE49-F238E27FC236}">
                <a16:creationId xmlns:a16="http://schemas.microsoft.com/office/drawing/2014/main" id="{EC5FF010-B53C-46BE-BEEF-AF926A00F6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38500" y="2057400"/>
            <a:ext cx="4876800" cy="2743201"/>
          </a:xfrm>
          <a:prstGeom prst="rect">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509AD9C-1F43-4138-A72B-8CA988EDD4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5300" y="2057400"/>
            <a:ext cx="3276600" cy="2743201"/>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6A1D048-915E-EEDB-B776-3155DA0091C2}"/>
              </a:ext>
            </a:extLst>
          </p:cNvPr>
          <p:cNvSpPr>
            <a:spLocks noGrp="1"/>
          </p:cNvSpPr>
          <p:nvPr>
            <p:ph type="ctrTitle"/>
          </p:nvPr>
        </p:nvSpPr>
        <p:spPr>
          <a:xfrm>
            <a:off x="4038600" y="2502489"/>
            <a:ext cx="3314700" cy="1853023"/>
          </a:xfrm>
        </p:spPr>
        <p:txBody>
          <a:bodyPr anchor="ctr">
            <a:normAutofit/>
          </a:bodyPr>
          <a:lstStyle/>
          <a:p>
            <a:r>
              <a:rPr lang="en-US" sz="3200" dirty="0"/>
              <a:t>HUMAN CAPITAL ANALYTICS</a:t>
            </a:r>
          </a:p>
        </p:txBody>
      </p:sp>
      <p:sp>
        <p:nvSpPr>
          <p:cNvPr id="3" name="Subtitle 2">
            <a:extLst>
              <a:ext uri="{FF2B5EF4-FFF2-40B4-BE49-F238E27FC236}">
                <a16:creationId xmlns:a16="http://schemas.microsoft.com/office/drawing/2014/main" id="{6F0BDF45-3E9B-30A2-0E5A-8AE93D4E5D42}"/>
              </a:ext>
            </a:extLst>
          </p:cNvPr>
          <p:cNvSpPr>
            <a:spLocks noGrp="1"/>
          </p:cNvSpPr>
          <p:nvPr>
            <p:ph type="subTitle" idx="1"/>
          </p:nvPr>
        </p:nvSpPr>
        <p:spPr>
          <a:xfrm>
            <a:off x="8660055" y="2502489"/>
            <a:ext cx="2289028" cy="1853023"/>
          </a:xfrm>
        </p:spPr>
        <p:txBody>
          <a:bodyPr anchor="ctr">
            <a:normAutofit/>
          </a:bodyPr>
          <a:lstStyle/>
          <a:p>
            <a:r>
              <a:rPr lang="en-US" sz="1600" dirty="0"/>
              <a:t>SHANMUGAN K</a:t>
            </a:r>
          </a:p>
        </p:txBody>
      </p:sp>
    </p:spTree>
    <p:extLst>
      <p:ext uri="{BB962C8B-B14F-4D97-AF65-F5344CB8AC3E}">
        <p14:creationId xmlns:p14="http://schemas.microsoft.com/office/powerpoint/2010/main" val="354539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985DA6E-9744-43B5-B516-200B586EE0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CF494AD-371C-4987-843F-FA145E5B15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0553700" cy="1371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A8CA685-D780-1840-7D15-CEEC03663035}"/>
              </a:ext>
            </a:extLst>
          </p:cNvPr>
          <p:cNvSpPr>
            <a:spLocks noGrp="1"/>
          </p:cNvSpPr>
          <p:nvPr>
            <p:ph type="title"/>
          </p:nvPr>
        </p:nvSpPr>
        <p:spPr>
          <a:xfrm>
            <a:off x="1223964" y="381000"/>
            <a:ext cx="8870770" cy="685799"/>
          </a:xfrm>
        </p:spPr>
        <p:txBody>
          <a:bodyPr>
            <a:normAutofit/>
          </a:bodyPr>
          <a:lstStyle/>
          <a:p>
            <a:r>
              <a:rPr lang="en-US" dirty="0"/>
              <a:t>Check for Null and Zeroes</a:t>
            </a:r>
          </a:p>
        </p:txBody>
      </p:sp>
      <p:graphicFrame>
        <p:nvGraphicFramePr>
          <p:cNvPr id="5" name="Content Placeholder 2">
            <a:extLst>
              <a:ext uri="{FF2B5EF4-FFF2-40B4-BE49-F238E27FC236}">
                <a16:creationId xmlns:a16="http://schemas.microsoft.com/office/drawing/2014/main" id="{28AD16E1-0C8E-C4F2-3DD5-EE2017A0E808}"/>
              </a:ext>
            </a:extLst>
          </p:cNvPr>
          <p:cNvGraphicFramePr>
            <a:graphicFrameLocks noGrp="1"/>
          </p:cNvGraphicFramePr>
          <p:nvPr>
            <p:ph idx="1"/>
            <p:extLst>
              <p:ext uri="{D42A27DB-BD31-4B8C-83A1-F6EECF244321}">
                <p14:modId xmlns:p14="http://schemas.microsoft.com/office/powerpoint/2010/main" val="980976089"/>
              </p:ext>
            </p:extLst>
          </p:nvPr>
        </p:nvGraphicFramePr>
        <p:xfrm>
          <a:off x="659946" y="1752600"/>
          <a:ext cx="10872107" cy="418316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 name="Picture 2" descr="A close-up of a computer screen&#10;&#10;Description automatically generated">
            <a:extLst>
              <a:ext uri="{FF2B5EF4-FFF2-40B4-BE49-F238E27FC236}">
                <a16:creationId xmlns:a16="http://schemas.microsoft.com/office/drawing/2014/main" id="{B3712A70-9107-4610-420C-E89C37F94B9E}"/>
              </a:ext>
            </a:extLst>
          </p:cNvPr>
          <p:cNvPicPr>
            <a:picLocks noChangeAspect="1"/>
          </p:cNvPicPr>
          <p:nvPr/>
        </p:nvPicPr>
        <p:blipFill>
          <a:blip r:embed="rId7"/>
          <a:stretch>
            <a:fillRect/>
          </a:stretch>
        </p:blipFill>
        <p:spPr>
          <a:xfrm>
            <a:off x="854463" y="1908313"/>
            <a:ext cx="8294657" cy="1520687"/>
          </a:xfrm>
          <a:prstGeom prst="rect">
            <a:avLst/>
          </a:prstGeom>
        </p:spPr>
      </p:pic>
      <p:pic>
        <p:nvPicPr>
          <p:cNvPr id="4" name="Picture 3" descr="A screenshot of a computer code&#10;&#10;Description automatically generated">
            <a:extLst>
              <a:ext uri="{FF2B5EF4-FFF2-40B4-BE49-F238E27FC236}">
                <a16:creationId xmlns:a16="http://schemas.microsoft.com/office/drawing/2014/main" id="{7DFF5B97-F618-6C1D-A195-26D90F719452}"/>
              </a:ext>
            </a:extLst>
          </p:cNvPr>
          <p:cNvPicPr>
            <a:picLocks noChangeAspect="1"/>
          </p:cNvPicPr>
          <p:nvPr/>
        </p:nvPicPr>
        <p:blipFill>
          <a:blip r:embed="rId8"/>
          <a:stretch>
            <a:fillRect/>
          </a:stretch>
        </p:blipFill>
        <p:spPr>
          <a:xfrm>
            <a:off x="4356650" y="4050528"/>
            <a:ext cx="6860724" cy="1885233"/>
          </a:xfrm>
          <a:prstGeom prst="rect">
            <a:avLst/>
          </a:prstGeom>
        </p:spPr>
      </p:pic>
    </p:spTree>
    <p:extLst>
      <p:ext uri="{BB962C8B-B14F-4D97-AF65-F5344CB8AC3E}">
        <p14:creationId xmlns:p14="http://schemas.microsoft.com/office/powerpoint/2010/main" val="4943154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985DA6E-9744-43B5-B516-200B586EE0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CF494AD-371C-4987-843F-FA145E5B15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0553700" cy="1371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A8CA685-D780-1840-7D15-CEEC03663035}"/>
              </a:ext>
            </a:extLst>
          </p:cNvPr>
          <p:cNvSpPr>
            <a:spLocks noGrp="1"/>
          </p:cNvSpPr>
          <p:nvPr>
            <p:ph type="title"/>
          </p:nvPr>
        </p:nvSpPr>
        <p:spPr>
          <a:xfrm>
            <a:off x="1223964" y="381000"/>
            <a:ext cx="8870770" cy="685799"/>
          </a:xfrm>
        </p:spPr>
        <p:txBody>
          <a:bodyPr>
            <a:normAutofit/>
          </a:bodyPr>
          <a:lstStyle/>
          <a:p>
            <a:r>
              <a:rPr lang="en-US" dirty="0"/>
              <a:t>Data Manipulation</a:t>
            </a:r>
          </a:p>
        </p:txBody>
      </p:sp>
      <p:pic>
        <p:nvPicPr>
          <p:cNvPr id="7" name="Picture 6" descr="Blue text on a white background&#10;&#10;Description automatically generated">
            <a:extLst>
              <a:ext uri="{FF2B5EF4-FFF2-40B4-BE49-F238E27FC236}">
                <a16:creationId xmlns:a16="http://schemas.microsoft.com/office/drawing/2014/main" id="{7A3E5DF4-A95C-2BD1-EF23-F9492C2F14ED}"/>
              </a:ext>
            </a:extLst>
          </p:cNvPr>
          <p:cNvPicPr>
            <a:picLocks noChangeAspect="1"/>
          </p:cNvPicPr>
          <p:nvPr/>
        </p:nvPicPr>
        <p:blipFill>
          <a:blip r:embed="rId2"/>
          <a:stretch>
            <a:fillRect/>
          </a:stretch>
        </p:blipFill>
        <p:spPr>
          <a:xfrm>
            <a:off x="950475" y="1752600"/>
            <a:ext cx="9144259" cy="1507435"/>
          </a:xfrm>
          <a:prstGeom prst="rect">
            <a:avLst/>
          </a:prstGeom>
        </p:spPr>
      </p:pic>
      <p:pic>
        <p:nvPicPr>
          <p:cNvPr id="8" name="Picture 7" descr="A computer code with blue text&#10;&#10;Description automatically generated">
            <a:extLst>
              <a:ext uri="{FF2B5EF4-FFF2-40B4-BE49-F238E27FC236}">
                <a16:creationId xmlns:a16="http://schemas.microsoft.com/office/drawing/2014/main" id="{E9ADDB92-C3C6-3671-2ABE-15EDE119C650}"/>
              </a:ext>
            </a:extLst>
          </p:cNvPr>
          <p:cNvPicPr>
            <a:picLocks noChangeAspect="1"/>
          </p:cNvPicPr>
          <p:nvPr/>
        </p:nvPicPr>
        <p:blipFill>
          <a:blip r:embed="rId3"/>
          <a:stretch>
            <a:fillRect/>
          </a:stretch>
        </p:blipFill>
        <p:spPr>
          <a:xfrm>
            <a:off x="1329982" y="4373217"/>
            <a:ext cx="10029825" cy="1371600"/>
          </a:xfrm>
          <a:prstGeom prst="rect">
            <a:avLst/>
          </a:prstGeom>
        </p:spPr>
      </p:pic>
    </p:spTree>
    <p:extLst>
      <p:ext uri="{BB962C8B-B14F-4D97-AF65-F5344CB8AC3E}">
        <p14:creationId xmlns:p14="http://schemas.microsoft.com/office/powerpoint/2010/main" val="5765000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CFB7124-993E-4CF3-A0CA-A32DF6CC44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694F4EA-6586-4537-8435-1C89CECA27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364152"/>
            <a:ext cx="4876800" cy="4129695"/>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F421145-0397-7240-EB0F-C9732C8426DD}"/>
              </a:ext>
            </a:extLst>
          </p:cNvPr>
          <p:cNvSpPr>
            <a:spLocks noGrp="1"/>
          </p:cNvSpPr>
          <p:nvPr>
            <p:ph type="title"/>
          </p:nvPr>
        </p:nvSpPr>
        <p:spPr>
          <a:xfrm>
            <a:off x="800100" y="2057400"/>
            <a:ext cx="3695700" cy="1566615"/>
          </a:xfrm>
        </p:spPr>
        <p:txBody>
          <a:bodyPr vert="horz" lIns="91440" tIns="45720" rIns="91440" bIns="45720" rtlCol="0" anchor="b">
            <a:normAutofit/>
          </a:bodyPr>
          <a:lstStyle/>
          <a:p>
            <a:r>
              <a:rPr lang="en-US" dirty="0"/>
              <a:t>Descriptive Analytics</a:t>
            </a:r>
          </a:p>
        </p:txBody>
      </p:sp>
      <p:pic>
        <p:nvPicPr>
          <p:cNvPr id="4" name="Content Placeholder 3">
            <a:extLst>
              <a:ext uri="{FF2B5EF4-FFF2-40B4-BE49-F238E27FC236}">
                <a16:creationId xmlns:a16="http://schemas.microsoft.com/office/drawing/2014/main" id="{ED37F8C4-0CFD-F53B-A759-ED4D83FA266A}"/>
              </a:ext>
            </a:extLst>
          </p:cNvPr>
          <p:cNvPicPr>
            <a:picLocks noGrp="1" noChangeAspect="1"/>
          </p:cNvPicPr>
          <p:nvPr>
            <p:ph idx="1"/>
          </p:nvPr>
        </p:nvPicPr>
        <p:blipFill>
          <a:blip r:embed="rId2"/>
          <a:stretch>
            <a:fillRect/>
          </a:stretch>
        </p:blipFill>
        <p:spPr>
          <a:xfrm>
            <a:off x="5095535" y="2110915"/>
            <a:ext cx="6877730" cy="3026199"/>
          </a:xfrm>
          <a:prstGeom prst="rect">
            <a:avLst/>
          </a:prstGeom>
        </p:spPr>
      </p:pic>
    </p:spTree>
    <p:extLst>
      <p:ext uri="{BB962C8B-B14F-4D97-AF65-F5344CB8AC3E}">
        <p14:creationId xmlns:p14="http://schemas.microsoft.com/office/powerpoint/2010/main" val="22206175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2CFB7124-993E-4CF3-A0CA-A32DF6CC44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0694F4EA-6586-4537-8435-1C89CECA27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364152"/>
            <a:ext cx="4876800" cy="4129695"/>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F421145-0397-7240-EB0F-C9732C8426DD}"/>
              </a:ext>
            </a:extLst>
          </p:cNvPr>
          <p:cNvSpPr>
            <a:spLocks noGrp="1"/>
          </p:cNvSpPr>
          <p:nvPr>
            <p:ph type="title"/>
          </p:nvPr>
        </p:nvSpPr>
        <p:spPr>
          <a:xfrm>
            <a:off x="800100" y="2057400"/>
            <a:ext cx="3695700" cy="1566615"/>
          </a:xfrm>
        </p:spPr>
        <p:txBody>
          <a:bodyPr vert="horz" lIns="91440" tIns="45720" rIns="91440" bIns="45720" rtlCol="0" anchor="b">
            <a:normAutofit/>
          </a:bodyPr>
          <a:lstStyle/>
          <a:p>
            <a:r>
              <a:rPr lang="en-US" dirty="0"/>
              <a:t>Descriptive Analytics</a:t>
            </a:r>
          </a:p>
        </p:txBody>
      </p:sp>
      <p:pic>
        <p:nvPicPr>
          <p:cNvPr id="6" name="Picture 5" descr="A group of blue boxes with white text&#10;&#10;Description automatically generated">
            <a:extLst>
              <a:ext uri="{FF2B5EF4-FFF2-40B4-BE49-F238E27FC236}">
                <a16:creationId xmlns:a16="http://schemas.microsoft.com/office/drawing/2014/main" id="{45EDFF20-51CB-1F8F-D018-7B297C9B588B}"/>
              </a:ext>
            </a:extLst>
          </p:cNvPr>
          <p:cNvPicPr>
            <a:picLocks noChangeAspect="1"/>
          </p:cNvPicPr>
          <p:nvPr/>
        </p:nvPicPr>
        <p:blipFill>
          <a:blip r:embed="rId2"/>
          <a:stretch>
            <a:fillRect/>
          </a:stretch>
        </p:blipFill>
        <p:spPr>
          <a:xfrm>
            <a:off x="5687753" y="1625796"/>
            <a:ext cx="5701828" cy="3606406"/>
          </a:xfrm>
          <a:prstGeom prst="rect">
            <a:avLst/>
          </a:prstGeom>
        </p:spPr>
      </p:pic>
    </p:spTree>
    <p:extLst>
      <p:ext uri="{BB962C8B-B14F-4D97-AF65-F5344CB8AC3E}">
        <p14:creationId xmlns:p14="http://schemas.microsoft.com/office/powerpoint/2010/main" val="26278661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2CFB7124-993E-4CF3-A0CA-A32DF6CC44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0694F4EA-6586-4537-8435-1C89CECA27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364152"/>
            <a:ext cx="4876800" cy="4129695"/>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A8CA685-D780-1840-7D15-CEEC03663035}"/>
              </a:ext>
            </a:extLst>
          </p:cNvPr>
          <p:cNvSpPr>
            <a:spLocks noGrp="1"/>
          </p:cNvSpPr>
          <p:nvPr>
            <p:ph type="title"/>
          </p:nvPr>
        </p:nvSpPr>
        <p:spPr>
          <a:xfrm>
            <a:off x="800100" y="2057400"/>
            <a:ext cx="3695700" cy="1566615"/>
          </a:xfrm>
        </p:spPr>
        <p:txBody>
          <a:bodyPr vert="horz" lIns="91440" tIns="45720" rIns="91440" bIns="45720" rtlCol="0" anchor="b">
            <a:normAutofit/>
          </a:bodyPr>
          <a:lstStyle/>
          <a:p>
            <a:r>
              <a:rPr lang="en-US" dirty="0"/>
              <a:t>Descriptive Analytics</a:t>
            </a:r>
          </a:p>
        </p:txBody>
      </p:sp>
      <p:pic>
        <p:nvPicPr>
          <p:cNvPr id="3" name="Picture 2" descr="A graph showing a number of different colored squares&#10;&#10;Description automatically generated">
            <a:extLst>
              <a:ext uri="{FF2B5EF4-FFF2-40B4-BE49-F238E27FC236}">
                <a16:creationId xmlns:a16="http://schemas.microsoft.com/office/drawing/2014/main" id="{8CC87A39-CE45-2418-9381-7FF387C55900}"/>
              </a:ext>
            </a:extLst>
          </p:cNvPr>
          <p:cNvPicPr>
            <a:picLocks noChangeAspect="1"/>
          </p:cNvPicPr>
          <p:nvPr/>
        </p:nvPicPr>
        <p:blipFill>
          <a:blip r:embed="rId2"/>
          <a:stretch>
            <a:fillRect/>
          </a:stretch>
        </p:blipFill>
        <p:spPr>
          <a:xfrm>
            <a:off x="5687753" y="1354960"/>
            <a:ext cx="5701828" cy="4148079"/>
          </a:xfrm>
          <a:prstGeom prst="rect">
            <a:avLst/>
          </a:prstGeom>
        </p:spPr>
      </p:pic>
    </p:spTree>
    <p:extLst>
      <p:ext uri="{BB962C8B-B14F-4D97-AF65-F5344CB8AC3E}">
        <p14:creationId xmlns:p14="http://schemas.microsoft.com/office/powerpoint/2010/main" val="10485889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2CFB7124-993E-4CF3-A0CA-A32DF6CC44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0694F4EA-6586-4537-8435-1C89CECA27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364152"/>
            <a:ext cx="4876800" cy="4129695"/>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A8CA685-D780-1840-7D15-CEEC03663035}"/>
              </a:ext>
            </a:extLst>
          </p:cNvPr>
          <p:cNvSpPr>
            <a:spLocks noGrp="1"/>
          </p:cNvSpPr>
          <p:nvPr>
            <p:ph type="title"/>
          </p:nvPr>
        </p:nvSpPr>
        <p:spPr>
          <a:xfrm>
            <a:off x="800100" y="2057400"/>
            <a:ext cx="3695700" cy="1566615"/>
          </a:xfrm>
        </p:spPr>
        <p:txBody>
          <a:bodyPr vert="horz" lIns="91440" tIns="45720" rIns="91440" bIns="45720" rtlCol="0" anchor="b">
            <a:normAutofit/>
          </a:bodyPr>
          <a:lstStyle/>
          <a:p>
            <a:r>
              <a:rPr lang="en-US" dirty="0"/>
              <a:t>Descriptive Analytics</a:t>
            </a:r>
          </a:p>
        </p:txBody>
      </p:sp>
      <p:pic>
        <p:nvPicPr>
          <p:cNvPr id="4" name="Picture 3" descr="A graph of different colored squares&#10;&#10;Description automatically generated">
            <a:extLst>
              <a:ext uri="{FF2B5EF4-FFF2-40B4-BE49-F238E27FC236}">
                <a16:creationId xmlns:a16="http://schemas.microsoft.com/office/drawing/2014/main" id="{EDBC95F1-CF47-BD82-F5CB-A984A15E362F}"/>
              </a:ext>
            </a:extLst>
          </p:cNvPr>
          <p:cNvPicPr>
            <a:picLocks noChangeAspect="1"/>
          </p:cNvPicPr>
          <p:nvPr/>
        </p:nvPicPr>
        <p:blipFill>
          <a:blip r:embed="rId2"/>
          <a:stretch>
            <a:fillRect/>
          </a:stretch>
        </p:blipFill>
        <p:spPr>
          <a:xfrm>
            <a:off x="5687753" y="1354960"/>
            <a:ext cx="5701828" cy="4148079"/>
          </a:xfrm>
          <a:prstGeom prst="rect">
            <a:avLst/>
          </a:prstGeom>
        </p:spPr>
      </p:pic>
    </p:spTree>
    <p:extLst>
      <p:ext uri="{BB962C8B-B14F-4D97-AF65-F5344CB8AC3E}">
        <p14:creationId xmlns:p14="http://schemas.microsoft.com/office/powerpoint/2010/main" val="24131114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CFB7124-993E-4CF3-A0CA-A32DF6CC44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694F4EA-6586-4537-8435-1C89CECA27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364152"/>
            <a:ext cx="4876800" cy="4129695"/>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E7F4D81-AFB4-0E11-63AC-C1BC36F9931F}"/>
              </a:ext>
            </a:extLst>
          </p:cNvPr>
          <p:cNvSpPr>
            <a:spLocks noGrp="1"/>
          </p:cNvSpPr>
          <p:nvPr>
            <p:ph type="title"/>
          </p:nvPr>
        </p:nvSpPr>
        <p:spPr>
          <a:xfrm>
            <a:off x="800100" y="2057400"/>
            <a:ext cx="3695700" cy="1566615"/>
          </a:xfrm>
        </p:spPr>
        <p:txBody>
          <a:bodyPr vert="horz" lIns="91440" tIns="45720" rIns="91440" bIns="45720" rtlCol="0" anchor="b">
            <a:normAutofit fontScale="90000"/>
          </a:bodyPr>
          <a:lstStyle/>
          <a:p>
            <a:r>
              <a:rPr lang="en-US" sz="2500" dirty="0"/>
              <a:t>Hypothesis 1</a:t>
            </a:r>
            <a:br>
              <a:rPr lang="en-US" sz="2500" dirty="0"/>
            </a:br>
            <a:r>
              <a:rPr lang="en-US" sz="2500" i="1" dirty="0">
                <a:effectLst/>
              </a:rPr>
              <a:t>Is salary reason why the employees left the company</a:t>
            </a:r>
            <a:r>
              <a:rPr lang="en-US" sz="2500" i="1" dirty="0"/>
              <a:t>?</a:t>
            </a:r>
          </a:p>
        </p:txBody>
      </p:sp>
      <p:pic>
        <p:nvPicPr>
          <p:cNvPr id="4" name="Content Placeholder 3" descr="A graph of a number of blue and orange bars&#10;&#10;Description automatically generated">
            <a:extLst>
              <a:ext uri="{FF2B5EF4-FFF2-40B4-BE49-F238E27FC236}">
                <a16:creationId xmlns:a16="http://schemas.microsoft.com/office/drawing/2014/main" id="{C95B8AD0-DA8E-0374-2050-97B38F09D390}"/>
              </a:ext>
            </a:extLst>
          </p:cNvPr>
          <p:cNvPicPr>
            <a:picLocks noGrp="1" noChangeAspect="1"/>
          </p:cNvPicPr>
          <p:nvPr>
            <p:ph idx="1"/>
          </p:nvPr>
        </p:nvPicPr>
        <p:blipFill>
          <a:blip r:embed="rId2"/>
          <a:stretch>
            <a:fillRect/>
          </a:stretch>
        </p:blipFill>
        <p:spPr>
          <a:xfrm>
            <a:off x="5087509" y="921386"/>
            <a:ext cx="6893781" cy="5015225"/>
          </a:xfrm>
          <a:prstGeom prst="rect">
            <a:avLst/>
          </a:prstGeom>
        </p:spPr>
      </p:pic>
    </p:spTree>
    <p:extLst>
      <p:ext uri="{BB962C8B-B14F-4D97-AF65-F5344CB8AC3E}">
        <p14:creationId xmlns:p14="http://schemas.microsoft.com/office/powerpoint/2010/main" val="32339971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CFB7124-993E-4CF3-A0CA-A32DF6CC44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694F4EA-6586-4537-8435-1C89CECA27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364152"/>
            <a:ext cx="4876800" cy="4129695"/>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E7F4D81-AFB4-0E11-63AC-C1BC36F9931F}"/>
              </a:ext>
            </a:extLst>
          </p:cNvPr>
          <p:cNvSpPr>
            <a:spLocks noGrp="1"/>
          </p:cNvSpPr>
          <p:nvPr>
            <p:ph type="title"/>
          </p:nvPr>
        </p:nvSpPr>
        <p:spPr>
          <a:xfrm>
            <a:off x="800100" y="2057400"/>
            <a:ext cx="3695700" cy="1566615"/>
          </a:xfrm>
        </p:spPr>
        <p:txBody>
          <a:bodyPr vert="horz" lIns="91440" tIns="45720" rIns="91440" bIns="45720" rtlCol="0" anchor="b">
            <a:normAutofit fontScale="90000"/>
          </a:bodyPr>
          <a:lstStyle/>
          <a:p>
            <a:r>
              <a:rPr lang="en-US" sz="2500" dirty="0"/>
              <a:t>Hypothesis 2 </a:t>
            </a:r>
            <a:br>
              <a:rPr lang="en-US" sz="2500" dirty="0"/>
            </a:br>
            <a:r>
              <a:rPr lang="en-US" sz="2500" i="1" dirty="0"/>
              <a:t>Is employees leaving the company because work is not safe?</a:t>
            </a:r>
          </a:p>
        </p:txBody>
      </p:sp>
      <p:pic>
        <p:nvPicPr>
          <p:cNvPr id="10" name="Picture 9" descr="A screenshot of a graph&#10;&#10;Description automatically generated">
            <a:extLst>
              <a:ext uri="{FF2B5EF4-FFF2-40B4-BE49-F238E27FC236}">
                <a16:creationId xmlns:a16="http://schemas.microsoft.com/office/drawing/2014/main" id="{15AF005F-C3D2-EE32-A3B7-8CD2FB0A7ECA}"/>
              </a:ext>
            </a:extLst>
          </p:cNvPr>
          <p:cNvPicPr>
            <a:picLocks noChangeAspect="1"/>
          </p:cNvPicPr>
          <p:nvPr/>
        </p:nvPicPr>
        <p:blipFill>
          <a:blip r:embed="rId2"/>
          <a:stretch>
            <a:fillRect/>
          </a:stretch>
        </p:blipFill>
        <p:spPr>
          <a:xfrm>
            <a:off x="5162550" y="973240"/>
            <a:ext cx="6743700" cy="4911517"/>
          </a:xfrm>
          <a:prstGeom prst="rect">
            <a:avLst/>
          </a:prstGeom>
        </p:spPr>
      </p:pic>
    </p:spTree>
    <p:extLst>
      <p:ext uri="{BB962C8B-B14F-4D97-AF65-F5344CB8AC3E}">
        <p14:creationId xmlns:p14="http://schemas.microsoft.com/office/powerpoint/2010/main" val="38777686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CFB7124-993E-4CF3-A0CA-A32DF6CC44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694F4EA-6586-4537-8435-1C89CECA27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364152"/>
            <a:ext cx="4876800" cy="4129695"/>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E7F4D81-AFB4-0E11-63AC-C1BC36F9931F}"/>
              </a:ext>
            </a:extLst>
          </p:cNvPr>
          <p:cNvSpPr>
            <a:spLocks noGrp="1"/>
          </p:cNvSpPr>
          <p:nvPr>
            <p:ph type="title"/>
          </p:nvPr>
        </p:nvSpPr>
        <p:spPr>
          <a:xfrm>
            <a:off x="800100" y="2057400"/>
            <a:ext cx="3695700" cy="1566615"/>
          </a:xfrm>
        </p:spPr>
        <p:txBody>
          <a:bodyPr vert="horz" lIns="91440" tIns="45720" rIns="91440" bIns="45720" rtlCol="0" anchor="b">
            <a:normAutofit fontScale="90000"/>
          </a:bodyPr>
          <a:lstStyle/>
          <a:p>
            <a:r>
              <a:rPr lang="en-US" sz="2500" dirty="0"/>
              <a:t>Hypothesis 3 </a:t>
            </a:r>
            <a:br>
              <a:rPr lang="en-US" sz="2500" dirty="0"/>
            </a:br>
            <a:r>
              <a:rPr lang="en-US" sz="2500" i="1" dirty="0"/>
              <a:t>Is this company a good place to grow professionally?</a:t>
            </a:r>
          </a:p>
        </p:txBody>
      </p:sp>
      <p:pic>
        <p:nvPicPr>
          <p:cNvPr id="3" name="Picture 2" descr="A screenshot of a graph&#10;&#10;Description automatically generated">
            <a:extLst>
              <a:ext uri="{FF2B5EF4-FFF2-40B4-BE49-F238E27FC236}">
                <a16:creationId xmlns:a16="http://schemas.microsoft.com/office/drawing/2014/main" id="{E096F621-D15D-9AA9-09F7-55D8ED847726}"/>
              </a:ext>
            </a:extLst>
          </p:cNvPr>
          <p:cNvPicPr>
            <a:picLocks noChangeAspect="1"/>
          </p:cNvPicPr>
          <p:nvPr/>
        </p:nvPicPr>
        <p:blipFill>
          <a:blip r:embed="rId2"/>
          <a:stretch>
            <a:fillRect/>
          </a:stretch>
        </p:blipFill>
        <p:spPr>
          <a:xfrm>
            <a:off x="5213903" y="1205657"/>
            <a:ext cx="6640994" cy="4836715"/>
          </a:xfrm>
          <a:prstGeom prst="rect">
            <a:avLst/>
          </a:prstGeom>
        </p:spPr>
      </p:pic>
    </p:spTree>
    <p:extLst>
      <p:ext uri="{BB962C8B-B14F-4D97-AF65-F5344CB8AC3E}">
        <p14:creationId xmlns:p14="http://schemas.microsoft.com/office/powerpoint/2010/main" val="2884521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CFB7124-993E-4CF3-A0CA-A32DF6CC44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694F4EA-6586-4537-8435-1C89CECA27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364152"/>
            <a:ext cx="4876800" cy="4129695"/>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F1C569B-35CB-2EA1-DD49-814846F7EE04}"/>
              </a:ext>
            </a:extLst>
          </p:cNvPr>
          <p:cNvSpPr>
            <a:spLocks noGrp="1"/>
          </p:cNvSpPr>
          <p:nvPr>
            <p:ph type="title"/>
          </p:nvPr>
        </p:nvSpPr>
        <p:spPr>
          <a:xfrm>
            <a:off x="800100" y="2057400"/>
            <a:ext cx="3695700" cy="1566615"/>
          </a:xfrm>
        </p:spPr>
        <p:txBody>
          <a:bodyPr vert="horz" lIns="91440" tIns="45720" rIns="91440" bIns="45720" rtlCol="0" anchor="b">
            <a:normAutofit/>
          </a:bodyPr>
          <a:lstStyle/>
          <a:p>
            <a:r>
              <a:rPr lang="en-US" dirty="0"/>
              <a:t>Predictor Analysis</a:t>
            </a:r>
          </a:p>
        </p:txBody>
      </p:sp>
      <p:pic>
        <p:nvPicPr>
          <p:cNvPr id="4" name="Content Placeholder 3" descr="A diagram of a graph&#10;&#10;Description automatically generated with medium confidence">
            <a:extLst>
              <a:ext uri="{FF2B5EF4-FFF2-40B4-BE49-F238E27FC236}">
                <a16:creationId xmlns:a16="http://schemas.microsoft.com/office/drawing/2014/main" id="{8EDFC6F3-3F6C-4C43-A986-06E1804D21A2}"/>
              </a:ext>
            </a:extLst>
          </p:cNvPr>
          <p:cNvPicPr>
            <a:picLocks noGrp="1" noChangeAspect="1"/>
          </p:cNvPicPr>
          <p:nvPr>
            <p:ph idx="1"/>
          </p:nvPr>
        </p:nvPicPr>
        <p:blipFill>
          <a:blip r:embed="rId2"/>
          <a:stretch>
            <a:fillRect/>
          </a:stretch>
        </p:blipFill>
        <p:spPr>
          <a:xfrm>
            <a:off x="4999714" y="671944"/>
            <a:ext cx="7069372" cy="5514109"/>
          </a:xfrm>
          <a:prstGeom prst="rect">
            <a:avLst/>
          </a:prstGeom>
        </p:spPr>
      </p:pic>
    </p:spTree>
    <p:extLst>
      <p:ext uri="{BB962C8B-B14F-4D97-AF65-F5344CB8AC3E}">
        <p14:creationId xmlns:p14="http://schemas.microsoft.com/office/powerpoint/2010/main" val="7581931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5B4416B-38BB-4877-A487-E9DD15F7B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7C3AB18-3A6A-4986-BACC-5F6761D847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076701" cy="2052084"/>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9C4E45-9C90-B454-C127-C5E44EABC7C7}"/>
              </a:ext>
            </a:extLst>
          </p:cNvPr>
          <p:cNvSpPr>
            <a:spLocks noGrp="1"/>
          </p:cNvSpPr>
          <p:nvPr>
            <p:ph type="title"/>
          </p:nvPr>
        </p:nvSpPr>
        <p:spPr>
          <a:xfrm>
            <a:off x="128380" y="172822"/>
            <a:ext cx="3595481" cy="1655978"/>
          </a:xfrm>
        </p:spPr>
        <p:txBody>
          <a:bodyPr anchor="ctr">
            <a:normAutofit/>
          </a:bodyPr>
          <a:lstStyle/>
          <a:p>
            <a:pPr algn="ctr"/>
            <a:r>
              <a:rPr lang="en-US" dirty="0"/>
              <a:t>Table of Contents</a:t>
            </a:r>
          </a:p>
        </p:txBody>
      </p:sp>
      <p:graphicFrame>
        <p:nvGraphicFramePr>
          <p:cNvPr id="5" name="Content Placeholder 2">
            <a:extLst>
              <a:ext uri="{FF2B5EF4-FFF2-40B4-BE49-F238E27FC236}">
                <a16:creationId xmlns:a16="http://schemas.microsoft.com/office/drawing/2014/main" id="{082C354B-2649-152A-4081-0C08050BD2EE}"/>
              </a:ext>
            </a:extLst>
          </p:cNvPr>
          <p:cNvGraphicFramePr>
            <a:graphicFrameLocks noGrp="1"/>
          </p:cNvGraphicFramePr>
          <p:nvPr>
            <p:ph idx="1"/>
            <p:extLst>
              <p:ext uri="{D42A27DB-BD31-4B8C-83A1-F6EECF244321}">
                <p14:modId xmlns:p14="http://schemas.microsoft.com/office/powerpoint/2010/main" val="2179155330"/>
              </p:ext>
            </p:extLst>
          </p:nvPr>
        </p:nvGraphicFramePr>
        <p:xfrm>
          <a:off x="4732226" y="568779"/>
          <a:ext cx="6766150" cy="572044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508118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2CFB7124-993E-4CF3-A0CA-A32DF6CC44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0694F4EA-6586-4537-8435-1C89CECA27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364152"/>
            <a:ext cx="4876800" cy="4129695"/>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F1C569B-35CB-2EA1-DD49-814846F7EE04}"/>
              </a:ext>
            </a:extLst>
          </p:cNvPr>
          <p:cNvSpPr>
            <a:spLocks noGrp="1"/>
          </p:cNvSpPr>
          <p:nvPr>
            <p:ph type="title"/>
          </p:nvPr>
        </p:nvSpPr>
        <p:spPr>
          <a:xfrm>
            <a:off x="800100" y="2057400"/>
            <a:ext cx="3695700" cy="1566615"/>
          </a:xfrm>
        </p:spPr>
        <p:txBody>
          <a:bodyPr vert="horz" lIns="91440" tIns="45720" rIns="91440" bIns="45720" rtlCol="0" anchor="b">
            <a:normAutofit/>
          </a:bodyPr>
          <a:lstStyle/>
          <a:p>
            <a:r>
              <a:rPr lang="en-US" dirty="0"/>
              <a:t>Predictor Analysis</a:t>
            </a:r>
          </a:p>
        </p:txBody>
      </p:sp>
      <p:pic>
        <p:nvPicPr>
          <p:cNvPr id="6" name="Picture 5" descr="A green and blue squares&#10;&#10;Description automatically generated">
            <a:extLst>
              <a:ext uri="{FF2B5EF4-FFF2-40B4-BE49-F238E27FC236}">
                <a16:creationId xmlns:a16="http://schemas.microsoft.com/office/drawing/2014/main" id="{F9886502-A77B-836C-99B0-E79D1024D49E}"/>
              </a:ext>
            </a:extLst>
          </p:cNvPr>
          <p:cNvPicPr>
            <a:picLocks noChangeAspect="1"/>
          </p:cNvPicPr>
          <p:nvPr/>
        </p:nvPicPr>
        <p:blipFill>
          <a:blip r:embed="rId2"/>
          <a:stretch>
            <a:fillRect/>
          </a:stretch>
        </p:blipFill>
        <p:spPr>
          <a:xfrm>
            <a:off x="5687753" y="1354960"/>
            <a:ext cx="5701828" cy="4148079"/>
          </a:xfrm>
          <a:prstGeom prst="rect">
            <a:avLst/>
          </a:prstGeom>
        </p:spPr>
      </p:pic>
    </p:spTree>
    <p:extLst>
      <p:ext uri="{BB962C8B-B14F-4D97-AF65-F5344CB8AC3E}">
        <p14:creationId xmlns:p14="http://schemas.microsoft.com/office/powerpoint/2010/main" val="8599126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2CFB7124-993E-4CF3-A0CA-A32DF6CC44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0694F4EA-6586-4537-8435-1C89CECA27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364152"/>
            <a:ext cx="4876800" cy="4129695"/>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F1C569B-35CB-2EA1-DD49-814846F7EE04}"/>
              </a:ext>
            </a:extLst>
          </p:cNvPr>
          <p:cNvSpPr>
            <a:spLocks noGrp="1"/>
          </p:cNvSpPr>
          <p:nvPr>
            <p:ph type="title"/>
          </p:nvPr>
        </p:nvSpPr>
        <p:spPr>
          <a:xfrm>
            <a:off x="800100" y="2057400"/>
            <a:ext cx="3695700" cy="1566615"/>
          </a:xfrm>
        </p:spPr>
        <p:txBody>
          <a:bodyPr vert="horz" lIns="91440" tIns="45720" rIns="91440" bIns="45720" rtlCol="0" anchor="b">
            <a:normAutofit/>
          </a:bodyPr>
          <a:lstStyle/>
          <a:p>
            <a:r>
              <a:rPr lang="en-US" dirty="0"/>
              <a:t>Predictor Analysis</a:t>
            </a:r>
          </a:p>
        </p:txBody>
      </p:sp>
      <p:pic>
        <p:nvPicPr>
          <p:cNvPr id="3" name="Picture 2" descr="A chart of a comparison between two different colored squares&#10;&#10;Description automatically generated with medium confidence">
            <a:extLst>
              <a:ext uri="{FF2B5EF4-FFF2-40B4-BE49-F238E27FC236}">
                <a16:creationId xmlns:a16="http://schemas.microsoft.com/office/drawing/2014/main" id="{4E178083-D0D3-B8FA-C16A-21CBC8963F98}"/>
              </a:ext>
            </a:extLst>
          </p:cNvPr>
          <p:cNvPicPr>
            <a:picLocks noChangeAspect="1"/>
          </p:cNvPicPr>
          <p:nvPr/>
        </p:nvPicPr>
        <p:blipFill>
          <a:blip r:embed="rId2"/>
          <a:stretch>
            <a:fillRect/>
          </a:stretch>
        </p:blipFill>
        <p:spPr>
          <a:xfrm>
            <a:off x="5687753" y="1461869"/>
            <a:ext cx="5701828" cy="3934260"/>
          </a:xfrm>
          <a:prstGeom prst="rect">
            <a:avLst/>
          </a:prstGeom>
        </p:spPr>
      </p:pic>
    </p:spTree>
    <p:extLst>
      <p:ext uri="{BB962C8B-B14F-4D97-AF65-F5344CB8AC3E}">
        <p14:creationId xmlns:p14="http://schemas.microsoft.com/office/powerpoint/2010/main" val="22858498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2CFB7124-993E-4CF3-A0CA-A32DF6CC44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0694F4EA-6586-4537-8435-1C89CECA27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364152"/>
            <a:ext cx="4876800" cy="4129695"/>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F1C569B-35CB-2EA1-DD49-814846F7EE04}"/>
              </a:ext>
            </a:extLst>
          </p:cNvPr>
          <p:cNvSpPr>
            <a:spLocks noGrp="1"/>
          </p:cNvSpPr>
          <p:nvPr>
            <p:ph type="title"/>
          </p:nvPr>
        </p:nvSpPr>
        <p:spPr>
          <a:xfrm>
            <a:off x="800100" y="2057400"/>
            <a:ext cx="3695700" cy="1566615"/>
          </a:xfrm>
        </p:spPr>
        <p:txBody>
          <a:bodyPr vert="horz" lIns="91440" tIns="45720" rIns="91440" bIns="45720" rtlCol="0" anchor="b">
            <a:normAutofit/>
          </a:bodyPr>
          <a:lstStyle/>
          <a:p>
            <a:r>
              <a:rPr lang="en-US" dirty="0"/>
              <a:t>Predictor Analysis</a:t>
            </a:r>
          </a:p>
        </p:txBody>
      </p:sp>
      <p:pic>
        <p:nvPicPr>
          <p:cNvPr id="3" name="Picture 2" descr="A graph of a number of people&#10;&#10;Description automatically generated with medium confidence">
            <a:extLst>
              <a:ext uri="{FF2B5EF4-FFF2-40B4-BE49-F238E27FC236}">
                <a16:creationId xmlns:a16="http://schemas.microsoft.com/office/drawing/2014/main" id="{9EA0624D-FF1B-F7E1-22C8-C7B269B0ACEE}"/>
              </a:ext>
            </a:extLst>
          </p:cNvPr>
          <p:cNvPicPr>
            <a:picLocks noChangeAspect="1"/>
          </p:cNvPicPr>
          <p:nvPr/>
        </p:nvPicPr>
        <p:blipFill>
          <a:blip r:embed="rId2"/>
          <a:stretch>
            <a:fillRect/>
          </a:stretch>
        </p:blipFill>
        <p:spPr>
          <a:xfrm>
            <a:off x="5687753" y="1354960"/>
            <a:ext cx="5701828" cy="4148079"/>
          </a:xfrm>
          <a:prstGeom prst="rect">
            <a:avLst/>
          </a:prstGeom>
        </p:spPr>
      </p:pic>
    </p:spTree>
    <p:extLst>
      <p:ext uri="{BB962C8B-B14F-4D97-AF65-F5344CB8AC3E}">
        <p14:creationId xmlns:p14="http://schemas.microsoft.com/office/powerpoint/2010/main" val="17635164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2CFB7124-993E-4CF3-A0CA-A32DF6CC44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694F4EA-6586-4537-8435-1C89CECA27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364152"/>
            <a:ext cx="5676900" cy="4129695"/>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7693CA0-0011-EA0B-A342-DA0E8CF68167}"/>
              </a:ext>
            </a:extLst>
          </p:cNvPr>
          <p:cNvSpPr>
            <a:spLocks noGrp="1"/>
          </p:cNvSpPr>
          <p:nvPr>
            <p:ph type="title"/>
          </p:nvPr>
        </p:nvSpPr>
        <p:spPr>
          <a:xfrm>
            <a:off x="800100" y="2057400"/>
            <a:ext cx="4076700" cy="1566615"/>
          </a:xfrm>
        </p:spPr>
        <p:txBody>
          <a:bodyPr vert="horz" lIns="91440" tIns="45720" rIns="91440" bIns="45720" rtlCol="0" anchor="b">
            <a:normAutofit/>
          </a:bodyPr>
          <a:lstStyle/>
          <a:p>
            <a:r>
              <a:rPr lang="en-US" dirty="0"/>
              <a:t>Dimension Reduction and Data Transformation</a:t>
            </a:r>
          </a:p>
        </p:txBody>
      </p:sp>
      <p:pic>
        <p:nvPicPr>
          <p:cNvPr id="4" name="Content Placeholder 3" descr="A close-up of a data&#10;&#10;Description automatically generated">
            <a:extLst>
              <a:ext uri="{FF2B5EF4-FFF2-40B4-BE49-F238E27FC236}">
                <a16:creationId xmlns:a16="http://schemas.microsoft.com/office/drawing/2014/main" id="{305C0E43-03C5-E010-3DA5-8C927231049D}"/>
              </a:ext>
            </a:extLst>
          </p:cNvPr>
          <p:cNvPicPr>
            <a:picLocks noGrp="1" noChangeAspect="1"/>
          </p:cNvPicPr>
          <p:nvPr>
            <p:ph idx="1"/>
          </p:nvPr>
        </p:nvPicPr>
        <p:blipFill>
          <a:blip r:embed="rId2"/>
          <a:stretch>
            <a:fillRect/>
          </a:stretch>
        </p:blipFill>
        <p:spPr>
          <a:xfrm>
            <a:off x="6028206" y="797435"/>
            <a:ext cx="5812488" cy="1133433"/>
          </a:xfrm>
          <a:prstGeom prst="rect">
            <a:avLst/>
          </a:prstGeom>
        </p:spPr>
      </p:pic>
      <p:pic>
        <p:nvPicPr>
          <p:cNvPr id="3" name="Picture 2" descr="A close-up of a text&#10;&#10;Description automatically generated">
            <a:extLst>
              <a:ext uri="{FF2B5EF4-FFF2-40B4-BE49-F238E27FC236}">
                <a16:creationId xmlns:a16="http://schemas.microsoft.com/office/drawing/2014/main" id="{6D2E78C8-9954-A792-4FC3-69D5E3CA80F8}"/>
              </a:ext>
            </a:extLst>
          </p:cNvPr>
          <p:cNvPicPr>
            <a:picLocks noChangeAspect="1"/>
          </p:cNvPicPr>
          <p:nvPr/>
        </p:nvPicPr>
        <p:blipFill>
          <a:blip r:embed="rId3"/>
          <a:stretch>
            <a:fillRect/>
          </a:stretch>
        </p:blipFill>
        <p:spPr>
          <a:xfrm>
            <a:off x="6156786" y="2206180"/>
            <a:ext cx="5523801" cy="1222820"/>
          </a:xfrm>
          <a:prstGeom prst="rect">
            <a:avLst/>
          </a:prstGeom>
        </p:spPr>
      </p:pic>
      <p:pic>
        <p:nvPicPr>
          <p:cNvPr id="6" name="Picture 5">
            <a:extLst>
              <a:ext uri="{FF2B5EF4-FFF2-40B4-BE49-F238E27FC236}">
                <a16:creationId xmlns:a16="http://schemas.microsoft.com/office/drawing/2014/main" id="{2192F525-74BF-DE60-3863-8DB34B423978}"/>
              </a:ext>
            </a:extLst>
          </p:cNvPr>
          <p:cNvPicPr>
            <a:picLocks noChangeAspect="1"/>
          </p:cNvPicPr>
          <p:nvPr/>
        </p:nvPicPr>
        <p:blipFill>
          <a:blip r:embed="rId4"/>
          <a:stretch>
            <a:fillRect/>
          </a:stretch>
        </p:blipFill>
        <p:spPr>
          <a:xfrm>
            <a:off x="5868099" y="3624014"/>
            <a:ext cx="6132702" cy="2563772"/>
          </a:xfrm>
          <a:prstGeom prst="rect">
            <a:avLst/>
          </a:prstGeom>
        </p:spPr>
      </p:pic>
    </p:spTree>
    <p:extLst>
      <p:ext uri="{BB962C8B-B14F-4D97-AF65-F5344CB8AC3E}">
        <p14:creationId xmlns:p14="http://schemas.microsoft.com/office/powerpoint/2010/main" val="23175467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95B4416B-38BB-4877-A487-E9DD15F7B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7C3AB18-3A6A-4986-BACC-5F6761D847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076701" cy="2052084"/>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AC99464-3BF9-BC15-3E20-CAC5747F0683}"/>
              </a:ext>
            </a:extLst>
          </p:cNvPr>
          <p:cNvSpPr>
            <a:spLocks noGrp="1"/>
          </p:cNvSpPr>
          <p:nvPr>
            <p:ph type="title"/>
          </p:nvPr>
        </p:nvSpPr>
        <p:spPr>
          <a:xfrm>
            <a:off x="800102" y="360901"/>
            <a:ext cx="2869298" cy="1349565"/>
          </a:xfrm>
        </p:spPr>
        <p:txBody>
          <a:bodyPr anchor="ctr">
            <a:normAutofit/>
          </a:bodyPr>
          <a:lstStyle/>
          <a:p>
            <a:r>
              <a:rPr lang="en-US" sz="2400" dirty="0"/>
              <a:t>Modeling</a:t>
            </a:r>
          </a:p>
        </p:txBody>
      </p:sp>
      <p:graphicFrame>
        <p:nvGraphicFramePr>
          <p:cNvPr id="15" name="Content Placeholder 2">
            <a:extLst>
              <a:ext uri="{FF2B5EF4-FFF2-40B4-BE49-F238E27FC236}">
                <a16:creationId xmlns:a16="http://schemas.microsoft.com/office/drawing/2014/main" id="{CA207A57-B0F8-DFE1-7473-49D13D0F9DEC}"/>
              </a:ext>
            </a:extLst>
          </p:cNvPr>
          <p:cNvGraphicFramePr>
            <a:graphicFrameLocks noGrp="1"/>
          </p:cNvGraphicFramePr>
          <p:nvPr>
            <p:ph idx="1"/>
            <p:extLst>
              <p:ext uri="{D42A27DB-BD31-4B8C-83A1-F6EECF244321}">
                <p14:modId xmlns:p14="http://schemas.microsoft.com/office/powerpoint/2010/main" val="1473526720"/>
              </p:ext>
            </p:extLst>
          </p:nvPr>
        </p:nvGraphicFramePr>
        <p:xfrm>
          <a:off x="5303519" y="723900"/>
          <a:ext cx="5893117" cy="54482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162407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CFB7124-993E-4CF3-A0CA-A32DF6CC44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694F4EA-6586-4537-8435-1C89CECA27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5679400" cy="6857999"/>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ED81887-33DC-D536-678D-5EE63CA38F98}"/>
              </a:ext>
            </a:extLst>
          </p:cNvPr>
          <p:cNvSpPr>
            <a:spLocks noGrp="1"/>
          </p:cNvSpPr>
          <p:nvPr>
            <p:ph type="title"/>
          </p:nvPr>
        </p:nvSpPr>
        <p:spPr>
          <a:xfrm>
            <a:off x="1213076" y="1607462"/>
            <a:ext cx="3663724" cy="2016553"/>
          </a:xfrm>
        </p:spPr>
        <p:txBody>
          <a:bodyPr vert="horz" lIns="91440" tIns="45720" rIns="91440" bIns="45720" rtlCol="0" anchor="b">
            <a:normAutofit/>
          </a:bodyPr>
          <a:lstStyle/>
          <a:p>
            <a:r>
              <a:rPr lang="en-US" dirty="0"/>
              <a:t>Data Partitioning</a:t>
            </a:r>
          </a:p>
        </p:txBody>
      </p:sp>
      <p:pic>
        <p:nvPicPr>
          <p:cNvPr id="4" name="Picture 3">
            <a:extLst>
              <a:ext uri="{FF2B5EF4-FFF2-40B4-BE49-F238E27FC236}">
                <a16:creationId xmlns:a16="http://schemas.microsoft.com/office/drawing/2014/main" id="{DA49C990-D432-7591-E66C-B7EF1F3DB6F0}"/>
              </a:ext>
            </a:extLst>
          </p:cNvPr>
          <p:cNvPicPr>
            <a:picLocks noChangeAspect="1"/>
          </p:cNvPicPr>
          <p:nvPr/>
        </p:nvPicPr>
        <p:blipFill>
          <a:blip r:embed="rId2"/>
          <a:stretch>
            <a:fillRect/>
          </a:stretch>
        </p:blipFill>
        <p:spPr>
          <a:xfrm>
            <a:off x="5980465" y="300088"/>
            <a:ext cx="5910470" cy="6257823"/>
          </a:xfrm>
          <a:prstGeom prst="rect">
            <a:avLst/>
          </a:prstGeom>
        </p:spPr>
      </p:pic>
    </p:spTree>
    <p:extLst>
      <p:ext uri="{BB962C8B-B14F-4D97-AF65-F5344CB8AC3E}">
        <p14:creationId xmlns:p14="http://schemas.microsoft.com/office/powerpoint/2010/main" val="26921041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2A185-D40A-9C2F-947A-E1AB19075CC4}"/>
              </a:ext>
            </a:extLst>
          </p:cNvPr>
          <p:cNvSpPr>
            <a:spLocks noGrp="1"/>
          </p:cNvSpPr>
          <p:nvPr>
            <p:ph type="title"/>
          </p:nvPr>
        </p:nvSpPr>
        <p:spPr>
          <a:xfrm>
            <a:off x="1562096" y="219919"/>
            <a:ext cx="8915402" cy="1371600"/>
          </a:xfrm>
        </p:spPr>
        <p:txBody>
          <a:bodyPr/>
          <a:lstStyle/>
          <a:p>
            <a:r>
              <a:rPr lang="en-US" dirty="0"/>
              <a:t>Logistic Regression Model</a:t>
            </a:r>
          </a:p>
        </p:txBody>
      </p:sp>
      <p:grpSp>
        <p:nvGrpSpPr>
          <p:cNvPr id="11" name="Group 10">
            <a:extLst>
              <a:ext uri="{FF2B5EF4-FFF2-40B4-BE49-F238E27FC236}">
                <a16:creationId xmlns:a16="http://schemas.microsoft.com/office/drawing/2014/main" id="{DB3BC652-D8E5-8B03-DF8E-43C4423A399B}"/>
              </a:ext>
            </a:extLst>
          </p:cNvPr>
          <p:cNvGrpSpPr/>
          <p:nvPr/>
        </p:nvGrpSpPr>
        <p:grpSpPr>
          <a:xfrm>
            <a:off x="1468977" y="1591519"/>
            <a:ext cx="9101639" cy="4825921"/>
            <a:chOff x="624229" y="1591518"/>
            <a:chExt cx="9101639" cy="4825921"/>
          </a:xfrm>
        </p:grpSpPr>
        <p:pic>
          <p:nvPicPr>
            <p:cNvPr id="5" name="Picture 4" descr="A screenshot of a computer code&#10;&#10;Description automatically generated">
              <a:extLst>
                <a:ext uri="{FF2B5EF4-FFF2-40B4-BE49-F238E27FC236}">
                  <a16:creationId xmlns:a16="http://schemas.microsoft.com/office/drawing/2014/main" id="{B9B49161-D5CB-FFE0-EE99-ADE4B60FC711}"/>
                </a:ext>
              </a:extLst>
            </p:cNvPr>
            <p:cNvPicPr>
              <a:picLocks noChangeAspect="1"/>
            </p:cNvPicPr>
            <p:nvPr/>
          </p:nvPicPr>
          <p:blipFill>
            <a:blip r:embed="rId2"/>
            <a:stretch>
              <a:fillRect/>
            </a:stretch>
          </p:blipFill>
          <p:spPr>
            <a:xfrm>
              <a:off x="624229" y="1591518"/>
              <a:ext cx="4920044" cy="4825921"/>
            </a:xfrm>
            <a:prstGeom prst="rect">
              <a:avLst/>
            </a:prstGeom>
          </p:spPr>
        </p:pic>
        <p:pic>
          <p:nvPicPr>
            <p:cNvPr id="10" name="Picture 9" descr="A screenshot of a computer screen&#10;&#10;Description automatically generated">
              <a:extLst>
                <a:ext uri="{FF2B5EF4-FFF2-40B4-BE49-F238E27FC236}">
                  <a16:creationId xmlns:a16="http://schemas.microsoft.com/office/drawing/2014/main" id="{8DF8E1B5-D447-06F6-DEB5-6E645A3A0B66}"/>
                </a:ext>
              </a:extLst>
            </p:cNvPr>
            <p:cNvPicPr>
              <a:picLocks noChangeAspect="1"/>
            </p:cNvPicPr>
            <p:nvPr/>
          </p:nvPicPr>
          <p:blipFill>
            <a:blip r:embed="rId3"/>
            <a:stretch>
              <a:fillRect/>
            </a:stretch>
          </p:blipFill>
          <p:spPr>
            <a:xfrm>
              <a:off x="6295903" y="1591518"/>
              <a:ext cx="3429965" cy="4818683"/>
            </a:xfrm>
            <a:prstGeom prst="rect">
              <a:avLst/>
            </a:prstGeom>
          </p:spPr>
        </p:pic>
      </p:grpSp>
    </p:spTree>
    <p:extLst>
      <p:ext uri="{BB962C8B-B14F-4D97-AF65-F5344CB8AC3E}">
        <p14:creationId xmlns:p14="http://schemas.microsoft.com/office/powerpoint/2010/main" val="32175529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2A185-D40A-9C2F-947A-E1AB19075CC4}"/>
              </a:ext>
            </a:extLst>
          </p:cNvPr>
          <p:cNvSpPr>
            <a:spLocks noGrp="1"/>
          </p:cNvSpPr>
          <p:nvPr>
            <p:ph type="title"/>
          </p:nvPr>
        </p:nvSpPr>
        <p:spPr>
          <a:xfrm>
            <a:off x="644386" y="316810"/>
            <a:ext cx="8870675" cy="718930"/>
          </a:xfrm>
        </p:spPr>
        <p:txBody>
          <a:bodyPr/>
          <a:lstStyle/>
          <a:p>
            <a:r>
              <a:rPr lang="en-US" dirty="0"/>
              <a:t>Classification Tree Model</a:t>
            </a:r>
          </a:p>
        </p:txBody>
      </p:sp>
      <p:pic>
        <p:nvPicPr>
          <p:cNvPr id="4" name="Picture 3">
            <a:extLst>
              <a:ext uri="{FF2B5EF4-FFF2-40B4-BE49-F238E27FC236}">
                <a16:creationId xmlns:a16="http://schemas.microsoft.com/office/drawing/2014/main" id="{055B591E-BA41-3FEB-A894-026427DF571E}"/>
              </a:ext>
            </a:extLst>
          </p:cNvPr>
          <p:cNvPicPr>
            <a:picLocks noChangeAspect="1"/>
          </p:cNvPicPr>
          <p:nvPr/>
        </p:nvPicPr>
        <p:blipFill>
          <a:blip r:embed="rId2"/>
          <a:stretch>
            <a:fillRect/>
          </a:stretch>
        </p:blipFill>
        <p:spPr>
          <a:xfrm>
            <a:off x="481091" y="1427439"/>
            <a:ext cx="6808727" cy="4892827"/>
          </a:xfrm>
          <a:prstGeom prst="rect">
            <a:avLst/>
          </a:prstGeom>
        </p:spPr>
      </p:pic>
      <p:pic>
        <p:nvPicPr>
          <p:cNvPr id="5" name="Picture 4" descr="A screenshot of a computer&#10;&#10;Description automatically generated">
            <a:extLst>
              <a:ext uri="{FF2B5EF4-FFF2-40B4-BE49-F238E27FC236}">
                <a16:creationId xmlns:a16="http://schemas.microsoft.com/office/drawing/2014/main" id="{B5D5E956-C972-C290-9F12-1697A611A250}"/>
              </a:ext>
            </a:extLst>
          </p:cNvPr>
          <p:cNvPicPr>
            <a:picLocks noChangeAspect="1"/>
          </p:cNvPicPr>
          <p:nvPr/>
        </p:nvPicPr>
        <p:blipFill>
          <a:blip r:embed="rId3"/>
          <a:stretch>
            <a:fillRect/>
          </a:stretch>
        </p:blipFill>
        <p:spPr>
          <a:xfrm>
            <a:off x="7437374" y="1427439"/>
            <a:ext cx="4155373" cy="4669848"/>
          </a:xfrm>
          <a:prstGeom prst="rect">
            <a:avLst/>
          </a:prstGeom>
        </p:spPr>
      </p:pic>
    </p:spTree>
    <p:extLst>
      <p:ext uri="{BB962C8B-B14F-4D97-AF65-F5344CB8AC3E}">
        <p14:creationId xmlns:p14="http://schemas.microsoft.com/office/powerpoint/2010/main" val="206050928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2A185-D40A-9C2F-947A-E1AB19075CC4}"/>
              </a:ext>
            </a:extLst>
          </p:cNvPr>
          <p:cNvSpPr>
            <a:spLocks noGrp="1"/>
          </p:cNvSpPr>
          <p:nvPr>
            <p:ph type="title"/>
          </p:nvPr>
        </p:nvSpPr>
        <p:spPr>
          <a:xfrm>
            <a:off x="644386" y="316810"/>
            <a:ext cx="8870675" cy="718930"/>
          </a:xfrm>
        </p:spPr>
        <p:txBody>
          <a:bodyPr/>
          <a:lstStyle/>
          <a:p>
            <a:r>
              <a:rPr lang="en-US" dirty="0"/>
              <a:t>Naïve Bayes Model</a:t>
            </a:r>
          </a:p>
        </p:txBody>
      </p:sp>
      <p:pic>
        <p:nvPicPr>
          <p:cNvPr id="3" name="Picture 2" descr="A screenshot of a computer program&#10;&#10;Description automatically generated">
            <a:extLst>
              <a:ext uri="{FF2B5EF4-FFF2-40B4-BE49-F238E27FC236}">
                <a16:creationId xmlns:a16="http://schemas.microsoft.com/office/drawing/2014/main" id="{FB406A5D-6CA2-BA0A-7794-1DB52B782B82}"/>
              </a:ext>
            </a:extLst>
          </p:cNvPr>
          <p:cNvPicPr>
            <a:picLocks noChangeAspect="1"/>
          </p:cNvPicPr>
          <p:nvPr/>
        </p:nvPicPr>
        <p:blipFill>
          <a:blip r:embed="rId2"/>
          <a:stretch>
            <a:fillRect/>
          </a:stretch>
        </p:blipFill>
        <p:spPr>
          <a:xfrm>
            <a:off x="644386" y="1035740"/>
            <a:ext cx="5223979" cy="5497710"/>
          </a:xfrm>
          <a:prstGeom prst="rect">
            <a:avLst/>
          </a:prstGeom>
        </p:spPr>
      </p:pic>
      <p:pic>
        <p:nvPicPr>
          <p:cNvPr id="6" name="Picture 5" descr="A screenshot of a computer&#10;&#10;Description automatically generated">
            <a:extLst>
              <a:ext uri="{FF2B5EF4-FFF2-40B4-BE49-F238E27FC236}">
                <a16:creationId xmlns:a16="http://schemas.microsoft.com/office/drawing/2014/main" id="{D3601592-4802-F18D-6F88-8F71803CE4ED}"/>
              </a:ext>
            </a:extLst>
          </p:cNvPr>
          <p:cNvPicPr>
            <a:picLocks noChangeAspect="1"/>
          </p:cNvPicPr>
          <p:nvPr/>
        </p:nvPicPr>
        <p:blipFill>
          <a:blip r:embed="rId3"/>
          <a:stretch>
            <a:fillRect/>
          </a:stretch>
        </p:blipFill>
        <p:spPr>
          <a:xfrm>
            <a:off x="6323637" y="1258323"/>
            <a:ext cx="4924149" cy="5052544"/>
          </a:xfrm>
          <a:prstGeom prst="rect">
            <a:avLst/>
          </a:prstGeom>
        </p:spPr>
      </p:pic>
    </p:spTree>
    <p:extLst>
      <p:ext uri="{BB962C8B-B14F-4D97-AF65-F5344CB8AC3E}">
        <p14:creationId xmlns:p14="http://schemas.microsoft.com/office/powerpoint/2010/main" val="130739609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95B4416B-38BB-4877-A487-E9DD15F7B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17C3AB18-3A6A-4986-BACC-5F6761D847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076701" cy="2052084"/>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FD01E6C-3424-F445-ACDC-2E620DE93E0D}"/>
              </a:ext>
            </a:extLst>
          </p:cNvPr>
          <p:cNvSpPr>
            <a:spLocks noGrp="1"/>
          </p:cNvSpPr>
          <p:nvPr>
            <p:ph type="title"/>
          </p:nvPr>
        </p:nvSpPr>
        <p:spPr>
          <a:xfrm>
            <a:off x="800102" y="360901"/>
            <a:ext cx="2869298" cy="1349565"/>
          </a:xfrm>
        </p:spPr>
        <p:txBody>
          <a:bodyPr vert="horz" lIns="91440" tIns="45720" rIns="91440" bIns="45720" rtlCol="0" anchor="ctr">
            <a:normAutofit/>
          </a:bodyPr>
          <a:lstStyle/>
          <a:p>
            <a:r>
              <a:rPr lang="en-US" sz="2400"/>
              <a:t>Model Selection and Evaluation</a:t>
            </a:r>
          </a:p>
        </p:txBody>
      </p:sp>
      <p:graphicFrame>
        <p:nvGraphicFramePr>
          <p:cNvPr id="4" name="Content Placeholder 3">
            <a:extLst>
              <a:ext uri="{FF2B5EF4-FFF2-40B4-BE49-F238E27FC236}">
                <a16:creationId xmlns:a16="http://schemas.microsoft.com/office/drawing/2014/main" id="{DF3A9E8E-6B0B-A68D-C544-CF24DBFFC6C5}"/>
              </a:ext>
            </a:extLst>
          </p:cNvPr>
          <p:cNvGraphicFramePr>
            <a:graphicFrameLocks noGrp="1"/>
          </p:cNvGraphicFramePr>
          <p:nvPr>
            <p:ph idx="1"/>
            <p:extLst>
              <p:ext uri="{D42A27DB-BD31-4B8C-83A1-F6EECF244321}">
                <p14:modId xmlns:p14="http://schemas.microsoft.com/office/powerpoint/2010/main" val="2329574075"/>
              </p:ext>
            </p:extLst>
          </p:nvPr>
        </p:nvGraphicFramePr>
        <p:xfrm>
          <a:off x="5303519" y="1725062"/>
          <a:ext cx="5893119" cy="3445977"/>
        </p:xfrm>
        <a:graphic>
          <a:graphicData uri="http://schemas.openxmlformats.org/drawingml/2006/table">
            <a:tbl>
              <a:tblPr firstRow="1" firstCol="1" bandRow="1"/>
              <a:tblGrid>
                <a:gridCol w="2279187">
                  <a:extLst>
                    <a:ext uri="{9D8B030D-6E8A-4147-A177-3AD203B41FA5}">
                      <a16:colId xmlns:a16="http://schemas.microsoft.com/office/drawing/2014/main" val="1996559921"/>
                    </a:ext>
                  </a:extLst>
                </a:gridCol>
                <a:gridCol w="1730130">
                  <a:extLst>
                    <a:ext uri="{9D8B030D-6E8A-4147-A177-3AD203B41FA5}">
                      <a16:colId xmlns:a16="http://schemas.microsoft.com/office/drawing/2014/main" val="3778838438"/>
                    </a:ext>
                  </a:extLst>
                </a:gridCol>
                <a:gridCol w="1883802">
                  <a:extLst>
                    <a:ext uri="{9D8B030D-6E8A-4147-A177-3AD203B41FA5}">
                      <a16:colId xmlns:a16="http://schemas.microsoft.com/office/drawing/2014/main" val="1388633832"/>
                    </a:ext>
                  </a:extLst>
                </a:gridCol>
              </a:tblGrid>
              <a:tr h="976364">
                <a:tc>
                  <a:txBody>
                    <a:bodyPr/>
                    <a:lstStyle/>
                    <a:p>
                      <a:pPr marL="0" marR="0" algn="ctr" fontAlgn="t">
                        <a:lnSpc>
                          <a:spcPct val="115000"/>
                        </a:lnSpc>
                      </a:pPr>
                      <a:r>
                        <a:rPr lang="en-US" sz="2600" b="0" i="0" u="none" strike="noStrike">
                          <a:solidFill>
                            <a:srgbClr val="000000"/>
                          </a:solidFill>
                          <a:effectLst/>
                          <a:highlight>
                            <a:srgbClr val="D9E2F3"/>
                          </a:highlight>
                          <a:latin typeface="Times New Roman" panose="02020603050405020304" pitchFamily="18" charset="0"/>
                          <a:ea typeface="Times New Roman" panose="02020603050405020304" pitchFamily="18" charset="0"/>
                          <a:cs typeface="Times New Roman" panose="02020603050405020304" pitchFamily="18" charset="0"/>
                        </a:rPr>
                        <a:t>Model Name</a:t>
                      </a:r>
                      <a:endParaRPr lang="en-US" sz="3900" b="0" i="0" u="none" strike="noStrike">
                        <a:effectLst/>
                        <a:latin typeface="Arial" panose="020B0604020202020204" pitchFamily="34" charset="0"/>
                      </a:endParaRPr>
                    </a:p>
                  </a:txBody>
                  <a:tcPr marL="147769" marR="147769" marT="2052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E2F3"/>
                    </a:solidFill>
                  </a:tcPr>
                </a:tc>
                <a:tc>
                  <a:txBody>
                    <a:bodyPr/>
                    <a:lstStyle/>
                    <a:p>
                      <a:pPr marL="0" marR="0" algn="ctr" fontAlgn="t">
                        <a:lnSpc>
                          <a:spcPct val="115000"/>
                        </a:lnSpc>
                      </a:pPr>
                      <a:r>
                        <a:rPr lang="en-US" sz="2600" b="0" i="0" u="none" strike="noStrike">
                          <a:solidFill>
                            <a:srgbClr val="000000"/>
                          </a:solidFill>
                          <a:effectLst/>
                          <a:highlight>
                            <a:srgbClr val="D9E2F3"/>
                          </a:highlight>
                          <a:latin typeface="Times New Roman" panose="02020603050405020304" pitchFamily="18" charset="0"/>
                          <a:ea typeface="Times New Roman" panose="02020603050405020304" pitchFamily="18" charset="0"/>
                          <a:cs typeface="Times New Roman" panose="02020603050405020304" pitchFamily="18" charset="0"/>
                        </a:rPr>
                        <a:t>Accuracy</a:t>
                      </a:r>
                      <a:endParaRPr lang="en-US" sz="3900" b="0" i="0" u="none" strike="noStrike">
                        <a:effectLst/>
                        <a:latin typeface="Arial" panose="020B0604020202020204" pitchFamily="34" charset="0"/>
                      </a:endParaRPr>
                    </a:p>
                  </a:txBody>
                  <a:tcPr marL="147769" marR="147769" marT="2052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E2F3"/>
                    </a:solidFill>
                  </a:tcPr>
                </a:tc>
                <a:tc>
                  <a:txBody>
                    <a:bodyPr/>
                    <a:lstStyle/>
                    <a:p>
                      <a:pPr marL="0" marR="0" algn="ctr" fontAlgn="t">
                        <a:lnSpc>
                          <a:spcPct val="115000"/>
                        </a:lnSpc>
                      </a:pPr>
                      <a:r>
                        <a:rPr lang="en-US" sz="2600" b="0" i="0" u="none" strike="noStrike" dirty="0">
                          <a:solidFill>
                            <a:srgbClr val="000000"/>
                          </a:solidFill>
                          <a:effectLst/>
                          <a:highlight>
                            <a:srgbClr val="D9E2F3"/>
                          </a:highlight>
                          <a:latin typeface="Times New Roman" panose="02020603050405020304" pitchFamily="18" charset="0"/>
                          <a:ea typeface="Times New Roman" panose="02020603050405020304" pitchFamily="18" charset="0"/>
                          <a:cs typeface="Times New Roman" panose="02020603050405020304" pitchFamily="18" charset="0"/>
                        </a:rPr>
                        <a:t>Sensitivity</a:t>
                      </a:r>
                      <a:endParaRPr lang="en-US" sz="3900" b="0" i="0" u="none" strike="noStrike" dirty="0">
                        <a:effectLst/>
                        <a:latin typeface="Arial" panose="020B0604020202020204" pitchFamily="34" charset="0"/>
                      </a:endParaRPr>
                    </a:p>
                    <a:p>
                      <a:pPr marL="0" marR="0" algn="ctr" fontAlgn="t">
                        <a:lnSpc>
                          <a:spcPct val="115000"/>
                        </a:lnSpc>
                      </a:pPr>
                      <a:r>
                        <a:rPr lang="en-US" sz="2600" b="0" i="0" u="none" strike="noStrike" dirty="0">
                          <a:solidFill>
                            <a:srgbClr val="000000"/>
                          </a:solidFill>
                          <a:effectLst/>
                          <a:highlight>
                            <a:srgbClr val="D9E2F3"/>
                          </a:highlight>
                          <a:latin typeface="Times New Roman" panose="02020603050405020304" pitchFamily="18" charset="0"/>
                          <a:ea typeface="Times New Roman" panose="02020603050405020304" pitchFamily="18" charset="0"/>
                          <a:cs typeface="Times New Roman" panose="02020603050405020304" pitchFamily="18" charset="0"/>
                        </a:rPr>
                        <a:t>(TPR)</a:t>
                      </a:r>
                      <a:endParaRPr lang="en-US" sz="3900" b="0" i="0" u="none" strike="noStrike" dirty="0">
                        <a:effectLst/>
                        <a:latin typeface="Arial" panose="020B0604020202020204" pitchFamily="34" charset="0"/>
                      </a:endParaRPr>
                    </a:p>
                  </a:txBody>
                  <a:tcPr marL="147769" marR="147769" marT="2052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E2F3"/>
                    </a:solidFill>
                  </a:tcPr>
                </a:tc>
                <a:extLst>
                  <a:ext uri="{0D108BD9-81ED-4DB2-BD59-A6C34878D82A}">
                    <a16:rowId xmlns:a16="http://schemas.microsoft.com/office/drawing/2014/main" val="3411987251"/>
                  </a:ext>
                </a:extLst>
              </a:tr>
              <a:tr h="976364">
                <a:tc>
                  <a:txBody>
                    <a:bodyPr/>
                    <a:lstStyle/>
                    <a:p>
                      <a:pPr marL="0" marR="0" algn="ctr" fontAlgn="t">
                        <a:lnSpc>
                          <a:spcPct val="115000"/>
                        </a:lnSpc>
                      </a:pPr>
                      <a:r>
                        <a:rPr lang="en-US" sz="2600" b="0" i="0" u="none" strike="noStrike" dirty="0">
                          <a:effectLst/>
                          <a:latin typeface="Times New Roman" panose="02020603050405020304" pitchFamily="18" charset="0"/>
                          <a:ea typeface="Times New Roman" panose="02020603050405020304" pitchFamily="18" charset="0"/>
                          <a:cs typeface="Times New Roman" panose="02020603050405020304" pitchFamily="18" charset="0"/>
                        </a:rPr>
                        <a:t>Logistic Regression</a:t>
                      </a:r>
                      <a:endParaRPr lang="en-US" sz="3900" b="0" i="0" u="none" strike="noStrike" dirty="0">
                        <a:effectLst/>
                        <a:latin typeface="Arial" panose="020B0604020202020204" pitchFamily="34" charset="0"/>
                      </a:endParaRPr>
                    </a:p>
                  </a:txBody>
                  <a:tcPr marL="147769" marR="147769" marT="2052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fontAlgn="t">
                        <a:lnSpc>
                          <a:spcPct val="115000"/>
                        </a:lnSpc>
                      </a:pPr>
                      <a:r>
                        <a:rPr lang="en-US" sz="2600" b="0" i="0" u="none" strike="noStrike" dirty="0">
                          <a:effectLst/>
                          <a:latin typeface="Times New Roman" panose="02020603050405020304" pitchFamily="18" charset="0"/>
                          <a:ea typeface="Times New Roman" panose="02020603050405020304" pitchFamily="18" charset="0"/>
                          <a:cs typeface="Times New Roman" panose="02020603050405020304" pitchFamily="18" charset="0"/>
                        </a:rPr>
                        <a:t>74.33%</a:t>
                      </a:r>
                      <a:endParaRPr lang="en-US" sz="3900" b="0" i="0" u="none" strike="noStrike" dirty="0">
                        <a:effectLst/>
                        <a:latin typeface="Arial" panose="020B0604020202020204" pitchFamily="34" charset="0"/>
                      </a:endParaRPr>
                    </a:p>
                  </a:txBody>
                  <a:tcPr marL="147769" marR="147769" marT="2052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fontAlgn="t">
                        <a:lnSpc>
                          <a:spcPct val="115000"/>
                        </a:lnSpc>
                      </a:pPr>
                      <a:r>
                        <a:rPr lang="en-US" sz="2600" b="0" i="0" u="none" strike="noStrike" dirty="0">
                          <a:effectLst/>
                          <a:latin typeface="Times New Roman" panose="02020603050405020304" pitchFamily="18" charset="0"/>
                          <a:ea typeface="Times New Roman" panose="02020603050405020304" pitchFamily="18" charset="0"/>
                          <a:cs typeface="Times New Roman" panose="02020603050405020304" pitchFamily="18" charset="0"/>
                        </a:rPr>
                        <a:t>73.41%</a:t>
                      </a:r>
                      <a:endParaRPr lang="en-US" sz="3900" b="0" i="0" u="none" strike="noStrike" dirty="0">
                        <a:effectLst/>
                        <a:latin typeface="Arial" panose="020B0604020202020204" pitchFamily="34" charset="0"/>
                      </a:endParaRPr>
                    </a:p>
                  </a:txBody>
                  <a:tcPr marL="147769" marR="147769" marT="2052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83497772"/>
                  </a:ext>
                </a:extLst>
              </a:tr>
              <a:tr h="976364">
                <a:tc>
                  <a:txBody>
                    <a:bodyPr/>
                    <a:lstStyle/>
                    <a:p>
                      <a:pPr marL="0" marR="0" algn="ctr" fontAlgn="t">
                        <a:lnSpc>
                          <a:spcPct val="115000"/>
                        </a:lnSpc>
                      </a:pPr>
                      <a:r>
                        <a:rPr lang="en-US" sz="2600" b="0"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Classification Tree</a:t>
                      </a:r>
                      <a:endParaRPr lang="en-US" sz="3900" b="0" i="0" u="none" strike="noStrike">
                        <a:effectLst/>
                        <a:latin typeface="Arial" panose="020B0604020202020204" pitchFamily="34" charset="0"/>
                      </a:endParaRPr>
                    </a:p>
                  </a:txBody>
                  <a:tcPr marL="147769" marR="147769" marT="2052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marL="0" marR="0" algn="ctr" fontAlgn="t">
                        <a:lnSpc>
                          <a:spcPct val="115000"/>
                        </a:lnSpc>
                      </a:pPr>
                      <a:r>
                        <a:rPr lang="en-US" sz="2600" b="0"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97.31%</a:t>
                      </a:r>
                      <a:endParaRPr lang="en-US" sz="3900" b="0" i="0" u="none" strike="noStrike">
                        <a:effectLst/>
                        <a:latin typeface="Arial" panose="020B0604020202020204" pitchFamily="34" charset="0"/>
                      </a:endParaRPr>
                    </a:p>
                  </a:txBody>
                  <a:tcPr marL="147769" marR="147769" marT="2052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marL="0" marR="0" algn="ctr" fontAlgn="t">
                        <a:lnSpc>
                          <a:spcPct val="115000"/>
                        </a:lnSpc>
                      </a:pPr>
                      <a:r>
                        <a:rPr lang="en-US" sz="2600" b="0" i="0" u="none" strike="noStrike" dirty="0">
                          <a:effectLst/>
                          <a:latin typeface="Times New Roman" panose="02020603050405020304" pitchFamily="18" charset="0"/>
                          <a:ea typeface="Times New Roman" panose="02020603050405020304" pitchFamily="18" charset="0"/>
                          <a:cs typeface="Times New Roman" panose="02020603050405020304" pitchFamily="18" charset="0"/>
                        </a:rPr>
                        <a:t>92.73%</a:t>
                      </a:r>
                      <a:endParaRPr lang="en-US" sz="3900" b="0" i="0" u="none" strike="noStrike" dirty="0">
                        <a:effectLst/>
                        <a:latin typeface="Arial" panose="020B0604020202020204" pitchFamily="34" charset="0"/>
                      </a:endParaRPr>
                    </a:p>
                  </a:txBody>
                  <a:tcPr marL="147769" marR="147769" marT="2052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3113775281"/>
                  </a:ext>
                </a:extLst>
              </a:tr>
              <a:tr h="516885">
                <a:tc>
                  <a:txBody>
                    <a:bodyPr/>
                    <a:lstStyle/>
                    <a:p>
                      <a:pPr marL="0" marR="0" algn="ctr" fontAlgn="t">
                        <a:lnSpc>
                          <a:spcPct val="115000"/>
                        </a:lnSpc>
                      </a:pPr>
                      <a:r>
                        <a:rPr lang="en-US" sz="2600" b="0"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Naïve Bayes</a:t>
                      </a:r>
                      <a:endParaRPr lang="en-US" sz="3900" b="0" i="0" u="none" strike="noStrike">
                        <a:effectLst/>
                        <a:latin typeface="Arial" panose="020B0604020202020204" pitchFamily="34" charset="0"/>
                      </a:endParaRPr>
                    </a:p>
                  </a:txBody>
                  <a:tcPr marL="147769" marR="147769" marT="2052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fontAlgn="t">
                        <a:lnSpc>
                          <a:spcPct val="115000"/>
                        </a:lnSpc>
                      </a:pPr>
                      <a:r>
                        <a:rPr lang="en-US" sz="2600" b="0"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84.08%</a:t>
                      </a:r>
                      <a:endParaRPr lang="en-US" sz="3900" b="0" i="0" u="none" strike="noStrike">
                        <a:effectLst/>
                        <a:latin typeface="Arial" panose="020B0604020202020204" pitchFamily="34" charset="0"/>
                      </a:endParaRPr>
                    </a:p>
                  </a:txBody>
                  <a:tcPr marL="147769" marR="147769" marT="2052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fontAlgn="t">
                        <a:lnSpc>
                          <a:spcPct val="115000"/>
                        </a:lnSpc>
                      </a:pPr>
                      <a:r>
                        <a:rPr lang="en-US" sz="2600" b="0" i="0" u="none" strike="noStrike" dirty="0">
                          <a:effectLst/>
                          <a:latin typeface="Times New Roman" panose="02020603050405020304" pitchFamily="18" charset="0"/>
                          <a:ea typeface="Times New Roman" panose="02020603050405020304" pitchFamily="18" charset="0"/>
                          <a:cs typeface="Times New Roman" panose="02020603050405020304" pitchFamily="18" charset="0"/>
                        </a:rPr>
                        <a:t>55.11%</a:t>
                      </a:r>
                      <a:endParaRPr lang="en-US" sz="3900" b="0" i="0" u="none" strike="noStrike" dirty="0">
                        <a:effectLst/>
                        <a:latin typeface="Arial" panose="020B0604020202020204" pitchFamily="34" charset="0"/>
                      </a:endParaRPr>
                    </a:p>
                  </a:txBody>
                  <a:tcPr marL="147769" marR="147769" marT="2052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149648744"/>
                  </a:ext>
                </a:extLst>
              </a:tr>
            </a:tbl>
          </a:graphicData>
        </a:graphic>
      </p:graphicFrame>
    </p:spTree>
    <p:extLst>
      <p:ext uri="{BB962C8B-B14F-4D97-AF65-F5344CB8AC3E}">
        <p14:creationId xmlns:p14="http://schemas.microsoft.com/office/powerpoint/2010/main" val="42259257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90FE9CC2-BA24-47CD-AE5E-A6BB2A464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3840EA77-E10C-4170-BBB0-CE0419050F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57400"/>
            <a:ext cx="5676900" cy="27432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741854C-17A2-F1D4-2965-DD3CC8237F8A}"/>
              </a:ext>
            </a:extLst>
          </p:cNvPr>
          <p:cNvSpPr>
            <a:spLocks noGrp="1"/>
          </p:cNvSpPr>
          <p:nvPr>
            <p:ph type="title"/>
          </p:nvPr>
        </p:nvSpPr>
        <p:spPr>
          <a:xfrm>
            <a:off x="800100" y="2446215"/>
            <a:ext cx="4209562" cy="1977294"/>
          </a:xfrm>
        </p:spPr>
        <p:txBody>
          <a:bodyPr anchor="ctr">
            <a:normAutofit/>
          </a:bodyPr>
          <a:lstStyle/>
          <a:p>
            <a:r>
              <a:rPr lang="en-US"/>
              <a:t>Introduction</a:t>
            </a:r>
            <a:endParaRPr lang="en-US" dirty="0"/>
          </a:p>
        </p:txBody>
      </p:sp>
      <p:sp>
        <p:nvSpPr>
          <p:cNvPr id="3" name="Content Placeholder 2">
            <a:extLst>
              <a:ext uri="{FF2B5EF4-FFF2-40B4-BE49-F238E27FC236}">
                <a16:creationId xmlns:a16="http://schemas.microsoft.com/office/drawing/2014/main" id="{F9F5048B-667E-1F51-23DB-8FE89E95BBF3}"/>
              </a:ext>
            </a:extLst>
          </p:cNvPr>
          <p:cNvSpPr>
            <a:spLocks noGrp="1"/>
          </p:cNvSpPr>
          <p:nvPr>
            <p:ph idx="1"/>
          </p:nvPr>
        </p:nvSpPr>
        <p:spPr>
          <a:xfrm>
            <a:off x="7315200" y="685800"/>
            <a:ext cx="4076700" cy="5486399"/>
          </a:xfrm>
        </p:spPr>
        <p:txBody>
          <a:bodyPr anchor="ctr">
            <a:normAutofit/>
          </a:bodyPr>
          <a:lstStyle/>
          <a:p>
            <a:pPr marL="0" indent="0">
              <a:buNone/>
            </a:pPr>
            <a:r>
              <a:rPr lang="en-US" dirty="0">
                <a:latin typeface="Times New Roman" panose="02020603050405020304" pitchFamily="18" charset="0"/>
                <a:cs typeface="Times New Roman" panose="02020603050405020304" pitchFamily="18" charset="0"/>
              </a:rPr>
              <a:t>In the last decades, having the best machines was enough to be competitive or to dominate an industrial sector. Nowadays, companies with more engaged and productive employees have a better chance of winning in market competition. For this reason, companies cannot lose important employees, and when that begins to happen, you need to understand </a:t>
            </a:r>
            <a:r>
              <a:rPr lang="en-US" b="1" dirty="0">
                <a:latin typeface="Times New Roman" panose="02020603050405020304" pitchFamily="18" charset="0"/>
                <a:cs typeface="Times New Roman" panose="02020603050405020304" pitchFamily="18" charset="0"/>
              </a:rPr>
              <a:t>why</a:t>
            </a:r>
            <a:r>
              <a:rPr lang="en-US" dirty="0">
                <a:latin typeface="Times New Roman" panose="02020603050405020304" pitchFamily="18" charset="0"/>
                <a:cs typeface="Times New Roman" panose="02020603050405020304" pitchFamily="18" charset="0"/>
              </a:rPr>
              <a:t>, to prevent this from happening.</a:t>
            </a:r>
          </a:p>
        </p:txBody>
      </p:sp>
    </p:spTree>
    <p:extLst>
      <p:ext uri="{BB962C8B-B14F-4D97-AF65-F5344CB8AC3E}">
        <p14:creationId xmlns:p14="http://schemas.microsoft.com/office/powerpoint/2010/main" val="10302112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2CFB7124-993E-4CF3-A0CA-A32DF6CC44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0694F4EA-6586-4537-8435-1C89CECA27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5679400" cy="6857999"/>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FD01E6C-3424-F445-ACDC-2E620DE93E0D}"/>
              </a:ext>
            </a:extLst>
          </p:cNvPr>
          <p:cNvSpPr>
            <a:spLocks noGrp="1"/>
          </p:cNvSpPr>
          <p:nvPr>
            <p:ph type="title"/>
          </p:nvPr>
        </p:nvSpPr>
        <p:spPr>
          <a:xfrm>
            <a:off x="1213076" y="1607462"/>
            <a:ext cx="3663724" cy="2016553"/>
          </a:xfrm>
        </p:spPr>
        <p:txBody>
          <a:bodyPr vert="horz" lIns="91440" tIns="45720" rIns="91440" bIns="45720" rtlCol="0" anchor="b">
            <a:normAutofit/>
          </a:bodyPr>
          <a:lstStyle/>
          <a:p>
            <a:r>
              <a:rPr lang="en-US"/>
              <a:t>Performance Evaluation on Validation data</a:t>
            </a:r>
          </a:p>
        </p:txBody>
      </p:sp>
      <p:pic>
        <p:nvPicPr>
          <p:cNvPr id="3" name="Picture 2">
            <a:extLst>
              <a:ext uri="{FF2B5EF4-FFF2-40B4-BE49-F238E27FC236}">
                <a16:creationId xmlns:a16="http://schemas.microsoft.com/office/drawing/2014/main" id="{B4703F32-DB29-9214-6F57-5399F56531C8}"/>
              </a:ext>
            </a:extLst>
          </p:cNvPr>
          <p:cNvPicPr>
            <a:picLocks noChangeAspect="1"/>
          </p:cNvPicPr>
          <p:nvPr/>
        </p:nvPicPr>
        <p:blipFill>
          <a:blip r:embed="rId2"/>
          <a:stretch>
            <a:fillRect/>
          </a:stretch>
        </p:blipFill>
        <p:spPr>
          <a:xfrm>
            <a:off x="6512602" y="559001"/>
            <a:ext cx="4460111" cy="5739998"/>
          </a:xfrm>
          <a:prstGeom prst="rect">
            <a:avLst/>
          </a:prstGeom>
        </p:spPr>
      </p:pic>
    </p:spTree>
    <p:extLst>
      <p:ext uri="{BB962C8B-B14F-4D97-AF65-F5344CB8AC3E}">
        <p14:creationId xmlns:p14="http://schemas.microsoft.com/office/powerpoint/2010/main" val="411142419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5B4416B-38BB-4877-A487-E9DD15F7B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7C3AB18-3A6A-4986-BACC-5F6761D847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076701" cy="2052084"/>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006CD2C-AB6F-8693-9075-201251E8FFE8}"/>
              </a:ext>
            </a:extLst>
          </p:cNvPr>
          <p:cNvSpPr>
            <a:spLocks noGrp="1"/>
          </p:cNvSpPr>
          <p:nvPr>
            <p:ph type="title"/>
          </p:nvPr>
        </p:nvSpPr>
        <p:spPr>
          <a:xfrm>
            <a:off x="800102" y="360901"/>
            <a:ext cx="2869298" cy="1349565"/>
          </a:xfrm>
        </p:spPr>
        <p:txBody>
          <a:bodyPr anchor="ctr">
            <a:normAutofit/>
          </a:bodyPr>
          <a:lstStyle/>
          <a:p>
            <a:r>
              <a:rPr lang="en-US" sz="2400"/>
              <a:t>K-Means Clustering</a:t>
            </a:r>
          </a:p>
        </p:txBody>
      </p:sp>
      <p:graphicFrame>
        <p:nvGraphicFramePr>
          <p:cNvPr id="5" name="Content Placeholder 2">
            <a:extLst>
              <a:ext uri="{FF2B5EF4-FFF2-40B4-BE49-F238E27FC236}">
                <a16:creationId xmlns:a16="http://schemas.microsoft.com/office/drawing/2014/main" id="{F87D6583-B390-0BDB-4CC8-B7BD1773FA12}"/>
              </a:ext>
            </a:extLst>
          </p:cNvPr>
          <p:cNvGraphicFramePr>
            <a:graphicFrameLocks noGrp="1"/>
          </p:cNvGraphicFramePr>
          <p:nvPr>
            <p:ph idx="1"/>
            <p:extLst>
              <p:ext uri="{D42A27DB-BD31-4B8C-83A1-F6EECF244321}">
                <p14:modId xmlns:p14="http://schemas.microsoft.com/office/powerpoint/2010/main" val="1730399990"/>
              </p:ext>
            </p:extLst>
          </p:nvPr>
        </p:nvGraphicFramePr>
        <p:xfrm>
          <a:off x="5303519" y="723900"/>
          <a:ext cx="5893117" cy="54482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2774131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5F5CC-DEB0-B3AF-94F6-768878FC8D7D}"/>
              </a:ext>
            </a:extLst>
          </p:cNvPr>
          <p:cNvSpPr>
            <a:spLocks noGrp="1"/>
          </p:cNvSpPr>
          <p:nvPr>
            <p:ph type="title"/>
          </p:nvPr>
        </p:nvSpPr>
        <p:spPr>
          <a:xfrm>
            <a:off x="503583" y="221974"/>
            <a:ext cx="9003196" cy="1076739"/>
          </a:xfrm>
        </p:spPr>
        <p:txBody>
          <a:bodyPr/>
          <a:lstStyle/>
          <a:p>
            <a:r>
              <a:rPr lang="en-US"/>
              <a:t>K-Means Clustering – Data Preparation</a:t>
            </a:r>
            <a:endParaRPr lang="en-US" dirty="0"/>
          </a:p>
        </p:txBody>
      </p:sp>
      <p:pic>
        <p:nvPicPr>
          <p:cNvPr id="7" name="Picture 6" descr="A screenshot of a computer screen&#10;&#10;Description automatically generated">
            <a:extLst>
              <a:ext uri="{FF2B5EF4-FFF2-40B4-BE49-F238E27FC236}">
                <a16:creationId xmlns:a16="http://schemas.microsoft.com/office/drawing/2014/main" id="{DCC39865-A550-DC15-DBB9-B825EC0392DA}"/>
              </a:ext>
            </a:extLst>
          </p:cNvPr>
          <p:cNvPicPr>
            <a:picLocks noChangeAspect="1"/>
          </p:cNvPicPr>
          <p:nvPr/>
        </p:nvPicPr>
        <p:blipFill>
          <a:blip r:embed="rId2"/>
          <a:stretch>
            <a:fillRect/>
          </a:stretch>
        </p:blipFill>
        <p:spPr>
          <a:xfrm>
            <a:off x="2261981" y="1599519"/>
            <a:ext cx="5486400" cy="4181475"/>
          </a:xfrm>
          <a:prstGeom prst="rect">
            <a:avLst/>
          </a:prstGeom>
        </p:spPr>
      </p:pic>
    </p:spTree>
    <p:extLst>
      <p:ext uri="{BB962C8B-B14F-4D97-AF65-F5344CB8AC3E}">
        <p14:creationId xmlns:p14="http://schemas.microsoft.com/office/powerpoint/2010/main" val="31514885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5F5CC-DEB0-B3AF-94F6-768878FC8D7D}"/>
              </a:ext>
            </a:extLst>
          </p:cNvPr>
          <p:cNvSpPr>
            <a:spLocks noGrp="1"/>
          </p:cNvSpPr>
          <p:nvPr>
            <p:ph type="title"/>
          </p:nvPr>
        </p:nvSpPr>
        <p:spPr>
          <a:xfrm>
            <a:off x="503583" y="221974"/>
            <a:ext cx="9003196" cy="1076739"/>
          </a:xfrm>
        </p:spPr>
        <p:txBody>
          <a:bodyPr/>
          <a:lstStyle/>
          <a:p>
            <a:r>
              <a:rPr lang="en-US" dirty="0"/>
              <a:t>K-Means Clustering – Parameter tunning</a:t>
            </a:r>
          </a:p>
        </p:txBody>
      </p:sp>
      <p:pic>
        <p:nvPicPr>
          <p:cNvPr id="4" name="Picture 3" descr="A graph with blue dots&#10;&#10;Description automatically generated">
            <a:extLst>
              <a:ext uri="{FF2B5EF4-FFF2-40B4-BE49-F238E27FC236}">
                <a16:creationId xmlns:a16="http://schemas.microsoft.com/office/drawing/2014/main" id="{62289A5F-34B9-9C51-AAA4-18565F7E57CF}"/>
              </a:ext>
            </a:extLst>
          </p:cNvPr>
          <p:cNvPicPr>
            <a:picLocks noChangeAspect="1"/>
          </p:cNvPicPr>
          <p:nvPr/>
        </p:nvPicPr>
        <p:blipFill>
          <a:blip r:embed="rId2"/>
          <a:stretch>
            <a:fillRect/>
          </a:stretch>
        </p:blipFill>
        <p:spPr>
          <a:xfrm>
            <a:off x="3190754" y="1298713"/>
            <a:ext cx="5810492" cy="4731636"/>
          </a:xfrm>
          <a:prstGeom prst="rect">
            <a:avLst/>
          </a:prstGeom>
        </p:spPr>
      </p:pic>
    </p:spTree>
    <p:extLst>
      <p:ext uri="{BB962C8B-B14F-4D97-AF65-F5344CB8AC3E}">
        <p14:creationId xmlns:p14="http://schemas.microsoft.com/office/powerpoint/2010/main" val="92530757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5F5CC-DEB0-B3AF-94F6-768878FC8D7D}"/>
              </a:ext>
            </a:extLst>
          </p:cNvPr>
          <p:cNvSpPr>
            <a:spLocks noGrp="1"/>
          </p:cNvSpPr>
          <p:nvPr>
            <p:ph type="title"/>
          </p:nvPr>
        </p:nvSpPr>
        <p:spPr>
          <a:xfrm>
            <a:off x="503583" y="221974"/>
            <a:ext cx="9003196" cy="1076739"/>
          </a:xfrm>
        </p:spPr>
        <p:txBody>
          <a:bodyPr/>
          <a:lstStyle/>
          <a:p>
            <a:r>
              <a:rPr lang="en-US" dirty="0"/>
              <a:t>K-Means Clustering – Modeling</a:t>
            </a:r>
          </a:p>
        </p:txBody>
      </p:sp>
      <p:pic>
        <p:nvPicPr>
          <p:cNvPr id="3" name="Picture 2" descr="A graph of multiple colored bars&#10;&#10;Description automatically generated">
            <a:extLst>
              <a:ext uri="{FF2B5EF4-FFF2-40B4-BE49-F238E27FC236}">
                <a16:creationId xmlns:a16="http://schemas.microsoft.com/office/drawing/2014/main" id="{399ADCB9-45C9-58DE-8A14-C375EA9FDE2A}"/>
              </a:ext>
            </a:extLst>
          </p:cNvPr>
          <p:cNvPicPr>
            <a:picLocks noChangeAspect="1"/>
          </p:cNvPicPr>
          <p:nvPr/>
        </p:nvPicPr>
        <p:blipFill>
          <a:blip r:embed="rId2"/>
          <a:stretch>
            <a:fillRect/>
          </a:stretch>
        </p:blipFill>
        <p:spPr>
          <a:xfrm>
            <a:off x="1250488" y="1298713"/>
            <a:ext cx="9691023" cy="4670535"/>
          </a:xfrm>
          <a:prstGeom prst="rect">
            <a:avLst/>
          </a:prstGeom>
        </p:spPr>
      </p:pic>
    </p:spTree>
    <p:extLst>
      <p:ext uri="{BB962C8B-B14F-4D97-AF65-F5344CB8AC3E}">
        <p14:creationId xmlns:p14="http://schemas.microsoft.com/office/powerpoint/2010/main" val="399704083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5F5CC-DEB0-B3AF-94F6-768878FC8D7D}"/>
              </a:ext>
            </a:extLst>
          </p:cNvPr>
          <p:cNvSpPr>
            <a:spLocks noGrp="1"/>
          </p:cNvSpPr>
          <p:nvPr>
            <p:ph type="title"/>
          </p:nvPr>
        </p:nvSpPr>
        <p:spPr>
          <a:xfrm>
            <a:off x="503583" y="221974"/>
            <a:ext cx="9003196" cy="1076739"/>
          </a:xfrm>
        </p:spPr>
        <p:txBody>
          <a:bodyPr/>
          <a:lstStyle/>
          <a:p>
            <a:r>
              <a:rPr lang="en-US" dirty="0"/>
              <a:t>K-Means Clustering – Cluster comparison</a:t>
            </a:r>
          </a:p>
        </p:txBody>
      </p:sp>
      <p:pic>
        <p:nvPicPr>
          <p:cNvPr id="4" name="Picture 3" descr="A graph of different colored shapes&#10;&#10;Description automatically generated">
            <a:extLst>
              <a:ext uri="{FF2B5EF4-FFF2-40B4-BE49-F238E27FC236}">
                <a16:creationId xmlns:a16="http://schemas.microsoft.com/office/drawing/2014/main" id="{4450A53F-92ED-5686-DCF2-9CD8A3067AAA}"/>
              </a:ext>
            </a:extLst>
          </p:cNvPr>
          <p:cNvPicPr>
            <a:picLocks noChangeAspect="1"/>
          </p:cNvPicPr>
          <p:nvPr/>
        </p:nvPicPr>
        <p:blipFill>
          <a:blip r:embed="rId2"/>
          <a:stretch>
            <a:fillRect/>
          </a:stretch>
        </p:blipFill>
        <p:spPr>
          <a:xfrm>
            <a:off x="3198470" y="1298713"/>
            <a:ext cx="5795059" cy="5238693"/>
          </a:xfrm>
          <a:prstGeom prst="rect">
            <a:avLst/>
          </a:prstGeom>
        </p:spPr>
      </p:pic>
    </p:spTree>
    <p:extLst>
      <p:ext uri="{BB962C8B-B14F-4D97-AF65-F5344CB8AC3E}">
        <p14:creationId xmlns:p14="http://schemas.microsoft.com/office/powerpoint/2010/main" val="413323685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5F5CC-DEB0-B3AF-94F6-768878FC8D7D}"/>
              </a:ext>
            </a:extLst>
          </p:cNvPr>
          <p:cNvSpPr>
            <a:spLocks noGrp="1"/>
          </p:cNvSpPr>
          <p:nvPr>
            <p:ph type="title"/>
          </p:nvPr>
        </p:nvSpPr>
        <p:spPr>
          <a:xfrm>
            <a:off x="932243" y="663341"/>
            <a:ext cx="8915402" cy="1371600"/>
          </a:xfrm>
        </p:spPr>
        <p:txBody>
          <a:bodyPr/>
          <a:lstStyle/>
          <a:p>
            <a:r>
              <a:rPr lang="en-US" dirty="0"/>
              <a:t>K-Means Clustering – Profile Plot</a:t>
            </a:r>
          </a:p>
        </p:txBody>
      </p:sp>
      <p:sp>
        <p:nvSpPr>
          <p:cNvPr id="5" name="Content Placeholder 4">
            <a:extLst>
              <a:ext uri="{FF2B5EF4-FFF2-40B4-BE49-F238E27FC236}">
                <a16:creationId xmlns:a16="http://schemas.microsoft.com/office/drawing/2014/main" id="{1149EC87-BF38-59B9-B8C8-BBA800F5B832}"/>
              </a:ext>
            </a:extLst>
          </p:cNvPr>
          <p:cNvSpPr>
            <a:spLocks noGrp="1"/>
          </p:cNvSpPr>
          <p:nvPr>
            <p:ph idx="1"/>
          </p:nvPr>
        </p:nvSpPr>
        <p:spPr>
          <a:xfrm>
            <a:off x="932243" y="2009588"/>
            <a:ext cx="10327514" cy="4137259"/>
          </a:xfrm>
        </p:spPr>
        <p:txBody>
          <a:bodyPr>
            <a:normAutofit fontScale="92500" lnSpcReduction="20000"/>
          </a:bodyPr>
          <a:lstStyle/>
          <a:p>
            <a:pPr marL="342900" marR="0" lvl="0" indent="-342900">
              <a:buFont typeface="+mj-lt"/>
              <a:buAutoNum type="arabicPeriod"/>
              <a:tabLst>
                <a:tab pos="457200" algn="l"/>
              </a:tabLst>
            </a:pPr>
            <a:r>
              <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rPr>
              <a:t>Engaged but Unrewarded</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These employees are moderately satisfied, have decent performance evaluations, and work long hours, but have limited opportunities for promotions. They have medium salaries and tend to stay longer with the company.</a:t>
            </a: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buFont typeface="+mj-lt"/>
              <a:buAutoNum type="arabicPeriod"/>
              <a:tabLst>
                <a:tab pos="457200" algn="l"/>
              </a:tabLst>
            </a:pPr>
            <a:r>
              <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rPr>
              <a:t>Disengaged and Underperforming</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This group is characterized by low satisfaction, poor performance evaluations, minimal project involvement, and very few work hours. They also have a short tenure and are less likely to receive promotions or experience work accidents.</a:t>
            </a: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buFont typeface="+mj-lt"/>
              <a:buAutoNum type="arabicPeriod"/>
              <a:tabLst>
                <a:tab pos="457200" algn="l"/>
              </a:tabLst>
            </a:pPr>
            <a:r>
              <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rPr>
              <a:t>High Potential but Unrecognized</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These employees exhibit similar satisfaction and evaluation levels to the first group, but they spend longer with the company and work more hours. However, they are rarely promoted, indicating untapped potential. They also have low work accident rates and are primarily in medium salary brackets.</a:t>
            </a: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buFont typeface="+mj-lt"/>
              <a:buAutoNum type="arabicPeriod"/>
              <a:tabLst>
                <a:tab pos="457200" algn="l"/>
              </a:tabLst>
            </a:pPr>
            <a:r>
              <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rPr>
              <a:t>Frustrated and Stagnant</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Employees in this group have low satisfaction, poor evaluations, minimal involvement, and very low hours. Despite being more likely to experience promotions, they are likely frustrated and stagnant in their roles. They tend to have higher salaries but shorter tenure.</a:t>
            </a: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en-US" dirty="0"/>
          </a:p>
        </p:txBody>
      </p:sp>
    </p:spTree>
    <p:extLst>
      <p:ext uri="{BB962C8B-B14F-4D97-AF65-F5344CB8AC3E}">
        <p14:creationId xmlns:p14="http://schemas.microsoft.com/office/powerpoint/2010/main" val="320639212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BD496F58-731B-4833-93F9-53192FC219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195B3A3C-971D-4F24-9512-C9E4590CAD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4" y="-5040"/>
            <a:ext cx="7319004" cy="20624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D75D03F-F0EB-30E3-C8A2-5EEA973F37E2}"/>
              </a:ext>
            </a:extLst>
          </p:cNvPr>
          <p:cNvSpPr>
            <a:spLocks noGrp="1"/>
          </p:cNvSpPr>
          <p:nvPr>
            <p:ph type="title"/>
          </p:nvPr>
        </p:nvSpPr>
        <p:spPr>
          <a:xfrm>
            <a:off x="798173" y="403798"/>
            <a:ext cx="5678827" cy="1244765"/>
          </a:xfrm>
        </p:spPr>
        <p:txBody>
          <a:bodyPr>
            <a:normAutofit/>
          </a:bodyPr>
          <a:lstStyle/>
          <a:p>
            <a:r>
              <a:rPr lang="en-US" dirty="0"/>
              <a:t>Conclusion</a:t>
            </a:r>
          </a:p>
        </p:txBody>
      </p:sp>
      <p:sp>
        <p:nvSpPr>
          <p:cNvPr id="3" name="Content Placeholder 2">
            <a:extLst>
              <a:ext uri="{FF2B5EF4-FFF2-40B4-BE49-F238E27FC236}">
                <a16:creationId xmlns:a16="http://schemas.microsoft.com/office/drawing/2014/main" id="{2D06168F-F0AB-B5B6-BF06-EBE16ACD6694}"/>
              </a:ext>
            </a:extLst>
          </p:cNvPr>
          <p:cNvSpPr>
            <a:spLocks noGrp="1"/>
          </p:cNvSpPr>
          <p:nvPr>
            <p:ph idx="1"/>
          </p:nvPr>
        </p:nvSpPr>
        <p:spPr>
          <a:xfrm>
            <a:off x="7992385" y="674570"/>
            <a:ext cx="3520109" cy="5508859"/>
          </a:xfrm>
        </p:spPr>
        <p:txBody>
          <a:bodyPr>
            <a:normAutofit/>
          </a:bodyPr>
          <a:lstStyle/>
          <a:p>
            <a:r>
              <a:rPr lang="en-US" b="1" dirty="0">
                <a:effectLst/>
                <a:latin typeface="Times New Roman" panose="02020603050405020304" pitchFamily="18" charset="0"/>
                <a:ea typeface="Times New Roman" panose="02020603050405020304" pitchFamily="18" charset="0"/>
                <a:cs typeface="Times New Roman" panose="02020603050405020304" pitchFamily="18" charset="0"/>
              </a:rPr>
              <a:t>Classification tree </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has been performing </a:t>
            </a:r>
            <a:r>
              <a:rPr lang="en-US" b="1" dirty="0">
                <a:effectLst/>
                <a:latin typeface="Times New Roman" panose="02020603050405020304" pitchFamily="18" charset="0"/>
                <a:ea typeface="Times New Roman" panose="02020603050405020304" pitchFamily="18" charset="0"/>
                <a:cs typeface="Times New Roman" panose="02020603050405020304" pitchFamily="18" charset="0"/>
              </a:rPr>
              <a:t>best model </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among other models to predict employee turnover which solved analytical goal one with an </a:t>
            </a:r>
            <a:r>
              <a:rPr lang="en-US" b="1" dirty="0">
                <a:effectLst/>
                <a:latin typeface="Times New Roman" panose="02020603050405020304" pitchFamily="18" charset="0"/>
                <a:ea typeface="Times New Roman" panose="02020603050405020304" pitchFamily="18" charset="0"/>
                <a:cs typeface="Times New Roman" panose="02020603050405020304" pitchFamily="18" charset="0"/>
              </a:rPr>
              <a:t>accuracy and sensitivity</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 of 96.96% and 90.23%. </a:t>
            </a:r>
          </a:p>
          <a:p>
            <a:r>
              <a:rPr lang="en-US" b="1" dirty="0">
                <a:latin typeface="Times New Roman" panose="02020603050405020304" pitchFamily="18" charset="0"/>
                <a:cs typeface="Times New Roman" panose="02020603050405020304" pitchFamily="18" charset="0"/>
              </a:rPr>
              <a:t>K-Means</a:t>
            </a:r>
            <a:r>
              <a:rPr lang="en-US" b="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clustering </a:t>
            </a:r>
            <a:r>
              <a:rPr lang="en-US" dirty="0">
                <a:latin typeface="Times New Roman" panose="02020603050405020304" pitchFamily="18" charset="0"/>
                <a:cs typeface="Times New Roman" panose="02020603050405020304" pitchFamily="18" charset="0"/>
              </a:rPr>
              <a:t>highlighted key factors contributing to employee turnover, helping to uncover patterns within different groups of employees .</a:t>
            </a:r>
          </a:p>
          <a:p>
            <a:endParaRPr lang="en-US" dirty="0">
              <a:latin typeface="Times New Roman" panose="02020603050405020304" pitchFamily="18" charset="0"/>
              <a:cs typeface="Times New Roman" panose="02020603050405020304" pitchFamily="18" charset="0"/>
            </a:endParaRPr>
          </a:p>
        </p:txBody>
      </p:sp>
      <p:pic>
        <p:nvPicPr>
          <p:cNvPr id="5" name="Picture 4" descr="Different coloured organisers">
            <a:extLst>
              <a:ext uri="{FF2B5EF4-FFF2-40B4-BE49-F238E27FC236}">
                <a16:creationId xmlns:a16="http://schemas.microsoft.com/office/drawing/2014/main" id="{2501E8CD-63C6-DFEB-E064-3F887EF19C05}"/>
              </a:ext>
            </a:extLst>
          </p:cNvPr>
          <p:cNvPicPr>
            <a:picLocks noChangeAspect="1"/>
          </p:cNvPicPr>
          <p:nvPr/>
        </p:nvPicPr>
        <p:blipFill>
          <a:blip r:embed="rId2"/>
          <a:srcRect l="3832" r="4007" b="-1"/>
          <a:stretch/>
        </p:blipFill>
        <p:spPr>
          <a:xfrm>
            <a:off x="20" y="2057400"/>
            <a:ext cx="7312859" cy="4800600"/>
          </a:xfrm>
          <a:prstGeom prst="rect">
            <a:avLst/>
          </a:prstGeom>
        </p:spPr>
      </p:pic>
    </p:spTree>
    <p:extLst>
      <p:ext uri="{BB962C8B-B14F-4D97-AF65-F5344CB8AC3E}">
        <p14:creationId xmlns:p14="http://schemas.microsoft.com/office/powerpoint/2010/main" val="255862492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D496F58-731B-4833-93F9-53192FC219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95B3A3C-971D-4F24-9512-C9E4590CAD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4" y="-5040"/>
            <a:ext cx="7319004" cy="20624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2DD5E5F-DC7D-9082-437D-B4BB38CAAFEC}"/>
              </a:ext>
            </a:extLst>
          </p:cNvPr>
          <p:cNvSpPr>
            <a:spLocks noGrp="1"/>
          </p:cNvSpPr>
          <p:nvPr>
            <p:ph type="title"/>
          </p:nvPr>
        </p:nvSpPr>
        <p:spPr>
          <a:xfrm>
            <a:off x="798173" y="403798"/>
            <a:ext cx="5678827" cy="1244765"/>
          </a:xfrm>
        </p:spPr>
        <p:txBody>
          <a:bodyPr>
            <a:normAutofit/>
          </a:bodyPr>
          <a:lstStyle/>
          <a:p>
            <a:r>
              <a:rPr lang="en-US" dirty="0"/>
              <a:t>Recommendations</a:t>
            </a:r>
          </a:p>
        </p:txBody>
      </p:sp>
      <p:sp>
        <p:nvSpPr>
          <p:cNvPr id="3" name="Content Placeholder 2">
            <a:extLst>
              <a:ext uri="{FF2B5EF4-FFF2-40B4-BE49-F238E27FC236}">
                <a16:creationId xmlns:a16="http://schemas.microsoft.com/office/drawing/2014/main" id="{1E3F8173-1F6C-6EEB-1375-20C76C6FBB2C}"/>
              </a:ext>
            </a:extLst>
          </p:cNvPr>
          <p:cNvSpPr>
            <a:spLocks noGrp="1"/>
          </p:cNvSpPr>
          <p:nvPr>
            <p:ph idx="1"/>
          </p:nvPr>
        </p:nvSpPr>
        <p:spPr>
          <a:xfrm>
            <a:off x="8119547" y="1098550"/>
            <a:ext cx="3274280" cy="4660900"/>
          </a:xfrm>
        </p:spPr>
        <p:txBody>
          <a:bodyPr>
            <a:normAutofit fontScale="62500" lnSpcReduction="20000"/>
          </a:bodyPr>
          <a:lstStyle/>
          <a:p>
            <a:r>
              <a:rPr lang="en-US" sz="3800" dirty="0">
                <a:latin typeface="Times New Roman" panose="02020603050405020304" pitchFamily="18" charset="0"/>
                <a:ea typeface="Times New Roman" panose="02020603050405020304" pitchFamily="18" charset="0"/>
                <a:cs typeface="Times New Roman" panose="02020603050405020304" pitchFamily="18" charset="0"/>
              </a:rPr>
              <a:t>Regular audit.</a:t>
            </a:r>
          </a:p>
          <a:p>
            <a:r>
              <a:rPr lang="en-US" sz="3800" dirty="0">
                <a:latin typeface="Times New Roman" panose="02020603050405020304" pitchFamily="18" charset="0"/>
                <a:ea typeface="Times New Roman" panose="02020603050405020304" pitchFamily="18" charset="0"/>
                <a:cs typeface="Times New Roman" panose="02020603050405020304" pitchFamily="18" charset="0"/>
              </a:rPr>
              <a:t>Monitoring of the models.</a:t>
            </a:r>
          </a:p>
          <a:p>
            <a:r>
              <a:rPr lang="en-US" sz="3800" dirty="0">
                <a:latin typeface="Times New Roman" panose="02020603050405020304" pitchFamily="18" charset="0"/>
                <a:ea typeface="Times New Roman" panose="02020603050405020304" pitchFamily="18" charset="0"/>
                <a:cs typeface="Times New Roman" panose="02020603050405020304" pitchFamily="18" charset="0"/>
              </a:rPr>
              <a:t>E</a:t>
            </a:r>
            <a:r>
              <a:rPr lang="en-US" sz="3800" dirty="0">
                <a:effectLst/>
                <a:latin typeface="Times New Roman" panose="02020603050405020304" pitchFamily="18" charset="0"/>
                <a:ea typeface="Times New Roman" panose="02020603050405020304" pitchFamily="18" charset="0"/>
                <a:cs typeface="Times New Roman" panose="02020603050405020304" pitchFamily="18" charset="0"/>
              </a:rPr>
              <a:t>nsuring long-term relevance and effectiveness.</a:t>
            </a:r>
          </a:p>
          <a:p>
            <a:r>
              <a:rPr lang="en-US" sz="3800" dirty="0">
                <a:latin typeface="Times New Roman" panose="02020603050405020304" pitchFamily="18" charset="0"/>
                <a:ea typeface="Times New Roman" panose="02020603050405020304" pitchFamily="18" charset="0"/>
                <a:cs typeface="Times New Roman" panose="02020603050405020304" pitchFamily="18" charset="0"/>
              </a:rPr>
              <a:t>I</a:t>
            </a:r>
            <a:r>
              <a:rPr lang="en-US" sz="3800" dirty="0">
                <a:effectLst/>
                <a:latin typeface="Times New Roman" panose="02020603050405020304" pitchFamily="18" charset="0"/>
                <a:ea typeface="Times New Roman" panose="02020603050405020304" pitchFamily="18" charset="0"/>
                <a:cs typeface="Times New Roman" panose="02020603050405020304" pitchFamily="18" charset="0"/>
              </a:rPr>
              <a:t>mplement targeted actions on the employees classified as turnover from predictive models.</a:t>
            </a:r>
          </a:p>
        </p:txBody>
      </p:sp>
      <p:pic>
        <p:nvPicPr>
          <p:cNvPr id="5" name="Picture 4" descr="Desk with productivity items">
            <a:extLst>
              <a:ext uri="{FF2B5EF4-FFF2-40B4-BE49-F238E27FC236}">
                <a16:creationId xmlns:a16="http://schemas.microsoft.com/office/drawing/2014/main" id="{5178868D-4F67-CB48-5400-E630F050D055}"/>
              </a:ext>
            </a:extLst>
          </p:cNvPr>
          <p:cNvPicPr>
            <a:picLocks noChangeAspect="1"/>
          </p:cNvPicPr>
          <p:nvPr/>
        </p:nvPicPr>
        <p:blipFill>
          <a:blip r:embed="rId2"/>
          <a:srcRect r="-1" b="1653"/>
          <a:stretch/>
        </p:blipFill>
        <p:spPr>
          <a:xfrm>
            <a:off x="20" y="2057400"/>
            <a:ext cx="7312859" cy="4800600"/>
          </a:xfrm>
          <a:prstGeom prst="rect">
            <a:avLst/>
          </a:prstGeom>
        </p:spPr>
      </p:pic>
    </p:spTree>
    <p:extLst>
      <p:ext uri="{BB962C8B-B14F-4D97-AF65-F5344CB8AC3E}">
        <p14:creationId xmlns:p14="http://schemas.microsoft.com/office/powerpoint/2010/main" val="177617963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BD496F58-731B-4833-93F9-53192FC219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195B3A3C-971D-4F24-9512-C9E4590CAD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4" y="-5040"/>
            <a:ext cx="7319004" cy="20624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2DD5E5F-DC7D-9082-437D-B4BB38CAAFEC}"/>
              </a:ext>
            </a:extLst>
          </p:cNvPr>
          <p:cNvSpPr>
            <a:spLocks noGrp="1"/>
          </p:cNvSpPr>
          <p:nvPr>
            <p:ph type="title"/>
          </p:nvPr>
        </p:nvSpPr>
        <p:spPr>
          <a:xfrm>
            <a:off x="798173" y="403798"/>
            <a:ext cx="5678827" cy="1244765"/>
          </a:xfrm>
        </p:spPr>
        <p:txBody>
          <a:bodyPr>
            <a:normAutofit/>
          </a:bodyPr>
          <a:lstStyle/>
          <a:p>
            <a:r>
              <a:rPr lang="en-US" dirty="0"/>
              <a:t>Recommendations</a:t>
            </a:r>
          </a:p>
        </p:txBody>
      </p:sp>
      <p:sp>
        <p:nvSpPr>
          <p:cNvPr id="3" name="Content Placeholder 2">
            <a:extLst>
              <a:ext uri="{FF2B5EF4-FFF2-40B4-BE49-F238E27FC236}">
                <a16:creationId xmlns:a16="http://schemas.microsoft.com/office/drawing/2014/main" id="{1E3F8173-1F6C-6EEB-1375-20C76C6FBB2C}"/>
              </a:ext>
            </a:extLst>
          </p:cNvPr>
          <p:cNvSpPr>
            <a:spLocks noGrp="1"/>
          </p:cNvSpPr>
          <p:nvPr>
            <p:ph idx="1"/>
          </p:nvPr>
        </p:nvSpPr>
        <p:spPr>
          <a:xfrm>
            <a:off x="7691146" y="437125"/>
            <a:ext cx="4122587" cy="5983750"/>
          </a:xfrm>
        </p:spPr>
        <p:txBody>
          <a:bodyPr>
            <a:normAutofit fontScale="25000" lnSpcReduction="20000"/>
          </a:bodyPr>
          <a:lstStyle/>
          <a:p>
            <a:pPr marL="0" marR="0" indent="457200">
              <a:spcBef>
                <a:spcPts val="0"/>
              </a:spcBef>
              <a:spcAft>
                <a:spcPts val="0"/>
              </a:spcAft>
            </a:pPr>
            <a:r>
              <a:rPr lang="en-US" sz="8000" dirty="0">
                <a:latin typeface="Times New Roman" panose="02020603050405020304" pitchFamily="18" charset="0"/>
                <a:ea typeface="Times New Roman" panose="02020603050405020304" pitchFamily="18" charset="0"/>
                <a:cs typeface="Times New Roman" panose="02020603050405020304" pitchFamily="18" charset="0"/>
              </a:rPr>
              <a:t>Get the </a:t>
            </a:r>
            <a:r>
              <a:rPr lang="en-US" sz="8000" b="1" dirty="0">
                <a:latin typeface="Times New Roman" panose="02020603050405020304" pitchFamily="18" charset="0"/>
                <a:ea typeface="Times New Roman" panose="02020603050405020304" pitchFamily="18" charset="0"/>
                <a:cs typeface="Times New Roman" panose="02020603050405020304" pitchFamily="18" charset="0"/>
              </a:rPr>
              <a:t>list of employees prone to turnover </a:t>
            </a:r>
            <a:r>
              <a:rPr lang="en-US" sz="8000" dirty="0">
                <a:latin typeface="Times New Roman" panose="02020603050405020304" pitchFamily="18" charset="0"/>
                <a:ea typeface="Times New Roman" panose="02020603050405020304" pitchFamily="18" charset="0"/>
                <a:cs typeface="Times New Roman" panose="02020603050405020304" pitchFamily="18" charset="0"/>
              </a:rPr>
              <a:t>using a classification tree model.</a:t>
            </a:r>
          </a:p>
          <a:p>
            <a:pPr marL="0" marR="0" indent="457200">
              <a:spcBef>
                <a:spcPts val="0"/>
              </a:spcBef>
              <a:spcAft>
                <a:spcPts val="0"/>
              </a:spcAft>
            </a:pPr>
            <a:r>
              <a:rPr lang="en-US" sz="8000" dirty="0">
                <a:latin typeface="Times New Roman" panose="02020603050405020304" pitchFamily="18" charset="0"/>
                <a:ea typeface="Times New Roman" panose="02020603050405020304" pitchFamily="18" charset="0"/>
                <a:cs typeface="Times New Roman" panose="02020603050405020304" pitchFamily="18" charset="0"/>
              </a:rPr>
              <a:t>Conduct drives to </a:t>
            </a:r>
            <a:r>
              <a:rPr lang="en-US" sz="8000" b="1" dirty="0">
                <a:latin typeface="Times New Roman" panose="02020603050405020304" pitchFamily="18" charset="0"/>
                <a:ea typeface="Times New Roman" panose="02020603050405020304" pitchFamily="18" charset="0"/>
                <a:cs typeface="Times New Roman" panose="02020603050405020304" pitchFamily="18" charset="0"/>
              </a:rPr>
              <a:t>increase the employee satisfaction level</a:t>
            </a:r>
          </a:p>
          <a:p>
            <a:pPr marL="0" marR="0" indent="457200">
              <a:spcBef>
                <a:spcPts val="0"/>
              </a:spcBef>
              <a:spcAft>
                <a:spcPts val="0"/>
              </a:spcAft>
            </a:pPr>
            <a:r>
              <a:rPr lang="en-US" sz="8000" dirty="0">
                <a:latin typeface="Times New Roman" panose="02020603050405020304" pitchFamily="18" charset="0"/>
                <a:ea typeface="Times New Roman" panose="02020603050405020304" pitchFamily="18" charset="0"/>
                <a:cs typeface="Times New Roman" panose="02020603050405020304" pitchFamily="18" charset="0"/>
              </a:rPr>
              <a:t>Introduce schemes for employees’ milestones in the long run at the organization, which might boost employees’ interest in staying with the</a:t>
            </a:r>
            <a:r>
              <a:rPr lang="en-US" sz="8000" b="1" dirty="0">
                <a:latin typeface="Times New Roman" panose="02020603050405020304" pitchFamily="18" charset="0"/>
                <a:ea typeface="Times New Roman" panose="02020603050405020304" pitchFamily="18" charset="0"/>
                <a:cs typeface="Times New Roman" panose="02020603050405020304" pitchFamily="18" charset="0"/>
              </a:rPr>
              <a:t> company</a:t>
            </a:r>
            <a:r>
              <a:rPr lang="en-US" sz="8000" dirty="0">
                <a:latin typeface="Times New Roman" panose="02020603050405020304" pitchFamily="18" charset="0"/>
                <a:ea typeface="Times New Roman" panose="02020603050405020304" pitchFamily="18" charset="0"/>
                <a:cs typeface="Times New Roman" panose="02020603050405020304" pitchFamily="18" charset="0"/>
              </a:rPr>
              <a:t>. </a:t>
            </a:r>
          </a:p>
          <a:p>
            <a:pPr marL="0" marR="0" indent="457200">
              <a:spcBef>
                <a:spcPts val="0"/>
              </a:spcBef>
              <a:spcAft>
                <a:spcPts val="0"/>
              </a:spcAft>
            </a:pPr>
            <a:r>
              <a:rPr lang="en-US" sz="8000" dirty="0">
                <a:latin typeface="Times New Roman" panose="02020603050405020304" pitchFamily="18" charset="0"/>
                <a:ea typeface="Times New Roman" panose="02020603050405020304" pitchFamily="18" charset="0"/>
                <a:cs typeface="Times New Roman" panose="02020603050405020304" pitchFamily="18" charset="0"/>
              </a:rPr>
              <a:t>Clearly convey employees' targets and goals at the beginning of the year or quarter, so they can improve their</a:t>
            </a:r>
            <a:r>
              <a:rPr lang="en-US" sz="8000" b="1" dirty="0">
                <a:latin typeface="Times New Roman" panose="02020603050405020304" pitchFamily="18" charset="0"/>
                <a:ea typeface="Times New Roman" panose="02020603050405020304" pitchFamily="18" charset="0"/>
                <a:cs typeface="Times New Roman" panose="02020603050405020304" pitchFamily="18" charset="0"/>
              </a:rPr>
              <a:t> evaluation scores</a:t>
            </a:r>
            <a:r>
              <a:rPr lang="en-US" sz="8000" dirty="0">
                <a:latin typeface="Times New Roman" panose="02020603050405020304" pitchFamily="18" charset="0"/>
                <a:ea typeface="Times New Roman" panose="02020603050405020304" pitchFamily="18" charset="0"/>
                <a:cs typeface="Times New Roman" panose="02020603050405020304" pitchFamily="18" charset="0"/>
              </a:rPr>
              <a:t>. </a:t>
            </a:r>
          </a:p>
          <a:p>
            <a:pPr marL="0" marR="0" indent="457200">
              <a:spcBef>
                <a:spcPts val="0"/>
              </a:spcBef>
              <a:spcAft>
                <a:spcPts val="0"/>
              </a:spcAft>
            </a:pPr>
            <a:r>
              <a:rPr lang="en-US" sz="8000" b="1" dirty="0">
                <a:latin typeface="Times New Roman" panose="02020603050405020304" pitchFamily="18" charset="0"/>
                <a:ea typeface="Times New Roman" panose="02020603050405020304" pitchFamily="18" charset="0"/>
                <a:cs typeface="Times New Roman" panose="02020603050405020304" pitchFamily="18" charset="0"/>
              </a:rPr>
              <a:t>Offload employees'</a:t>
            </a:r>
            <a:r>
              <a:rPr lang="en-US" sz="8000" dirty="0">
                <a:latin typeface="Times New Roman" panose="02020603050405020304" pitchFamily="18" charset="0"/>
                <a:ea typeface="Times New Roman" panose="02020603050405020304" pitchFamily="18" charset="0"/>
                <a:cs typeface="Times New Roman" panose="02020603050405020304" pitchFamily="18" charset="0"/>
              </a:rPr>
              <a:t> burden with high working hours and several</a:t>
            </a:r>
            <a:r>
              <a:rPr lang="en-US" sz="8000" b="1" dirty="0">
                <a:latin typeface="Times New Roman" panose="02020603050405020304" pitchFamily="18" charset="0"/>
                <a:ea typeface="Times New Roman" panose="02020603050405020304" pitchFamily="18" charset="0"/>
                <a:cs typeface="Times New Roman" panose="02020603050405020304" pitchFamily="18" charset="0"/>
              </a:rPr>
              <a:t> projects</a:t>
            </a:r>
            <a:r>
              <a:rPr lang="en-US" sz="8000" dirty="0">
                <a:latin typeface="Times New Roman" panose="02020603050405020304" pitchFamily="18" charset="0"/>
                <a:ea typeface="Times New Roman" panose="02020603050405020304" pitchFamily="18" charset="0"/>
                <a:cs typeface="Times New Roman" panose="02020603050405020304" pitchFamily="18" charset="0"/>
              </a:rPr>
              <a:t>.</a:t>
            </a:r>
          </a:p>
          <a:p>
            <a:pPr>
              <a:lnSpc>
                <a:spcPct val="110000"/>
              </a:lnSpc>
            </a:pPr>
            <a:endParaRPr lang="en-US" sz="1700" dirty="0">
              <a:latin typeface="Times New Roman" panose="02020603050405020304" pitchFamily="18" charset="0"/>
              <a:ea typeface="Times New Roman" panose="02020603050405020304" pitchFamily="18" charset="0"/>
              <a:cs typeface="Times New Roman" panose="02020603050405020304" pitchFamily="18" charset="0"/>
            </a:endParaRPr>
          </a:p>
          <a:p>
            <a:pPr>
              <a:lnSpc>
                <a:spcPct val="110000"/>
              </a:lnSpc>
            </a:pPr>
            <a:endParaRPr lang="en-US" sz="1700" dirty="0">
              <a:latin typeface="Times New Roman" panose="02020603050405020304" pitchFamily="18" charset="0"/>
              <a:ea typeface="Times New Roman" panose="02020603050405020304" pitchFamily="18" charset="0"/>
              <a:cs typeface="Times New Roman" panose="02020603050405020304" pitchFamily="18" charset="0"/>
            </a:endParaRPr>
          </a:p>
        </p:txBody>
      </p:sp>
      <p:pic>
        <p:nvPicPr>
          <p:cNvPr id="5" name="Picture 4" descr="Desk with productivity items">
            <a:extLst>
              <a:ext uri="{FF2B5EF4-FFF2-40B4-BE49-F238E27FC236}">
                <a16:creationId xmlns:a16="http://schemas.microsoft.com/office/drawing/2014/main" id="{5178868D-4F67-CB48-5400-E630F050D055}"/>
              </a:ext>
            </a:extLst>
          </p:cNvPr>
          <p:cNvPicPr>
            <a:picLocks noChangeAspect="1"/>
          </p:cNvPicPr>
          <p:nvPr/>
        </p:nvPicPr>
        <p:blipFill>
          <a:blip r:embed="rId2"/>
          <a:srcRect r="-1" b="1653"/>
          <a:stretch/>
        </p:blipFill>
        <p:spPr>
          <a:xfrm>
            <a:off x="20" y="2057400"/>
            <a:ext cx="7312859" cy="4800600"/>
          </a:xfrm>
          <a:prstGeom prst="rect">
            <a:avLst/>
          </a:prstGeom>
        </p:spPr>
      </p:pic>
    </p:spTree>
    <p:extLst>
      <p:ext uri="{BB962C8B-B14F-4D97-AF65-F5344CB8AC3E}">
        <p14:creationId xmlns:p14="http://schemas.microsoft.com/office/powerpoint/2010/main" val="15519282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B505F355-D9B7-492A-91C5-52AE9D9A6D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grey room full of question marks with an opening going out">
            <a:extLst>
              <a:ext uri="{FF2B5EF4-FFF2-40B4-BE49-F238E27FC236}">
                <a16:creationId xmlns:a16="http://schemas.microsoft.com/office/drawing/2014/main" id="{FC8222D4-78A9-849D-11B2-89AC324CE18E}"/>
              </a:ext>
            </a:extLst>
          </p:cNvPr>
          <p:cNvPicPr>
            <a:picLocks noChangeAspect="1"/>
          </p:cNvPicPr>
          <p:nvPr/>
        </p:nvPicPr>
        <p:blipFill>
          <a:blip r:embed="rId2"/>
          <a:srcRect b="15730"/>
          <a:stretch/>
        </p:blipFill>
        <p:spPr>
          <a:xfrm>
            <a:off x="20" y="10"/>
            <a:ext cx="12191980" cy="6857990"/>
          </a:xfrm>
          <a:prstGeom prst="rect">
            <a:avLst/>
          </a:prstGeom>
        </p:spPr>
      </p:pic>
      <p:sp>
        <p:nvSpPr>
          <p:cNvPr id="20" name="Rectangle 19">
            <a:extLst>
              <a:ext uri="{FF2B5EF4-FFF2-40B4-BE49-F238E27FC236}">
                <a16:creationId xmlns:a16="http://schemas.microsoft.com/office/drawing/2014/main" id="{F6A717AF-6331-4B86-B31A-72F2A8682E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68570" y="-568571"/>
            <a:ext cx="6858000" cy="7995140"/>
          </a:xfrm>
          <a:prstGeom prst="rect">
            <a:avLst/>
          </a:prstGeom>
          <a:gradFill flip="none" rotWithShape="1">
            <a:gsLst>
              <a:gs pos="0">
                <a:srgbClr val="000000">
                  <a:alpha val="0"/>
                </a:srgbClr>
              </a:gs>
              <a:gs pos="56000">
                <a:srgbClr val="000000">
                  <a:alpha val="40000"/>
                </a:srgbClr>
              </a:gs>
              <a:gs pos="100000">
                <a:srgbClr val="000000">
                  <a:alpha val="55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24CC52-8130-048D-C6EB-854DD52BCE35}"/>
              </a:ext>
            </a:extLst>
          </p:cNvPr>
          <p:cNvSpPr>
            <a:spLocks noGrp="1"/>
          </p:cNvSpPr>
          <p:nvPr>
            <p:ph type="title"/>
          </p:nvPr>
        </p:nvSpPr>
        <p:spPr>
          <a:xfrm>
            <a:off x="963424" y="284922"/>
            <a:ext cx="6086764" cy="2736443"/>
          </a:xfrm>
        </p:spPr>
        <p:txBody>
          <a:bodyPr vert="horz" lIns="91440" tIns="45720" rIns="91440" bIns="45720" rtlCol="0" anchor="b">
            <a:normAutofit/>
          </a:bodyPr>
          <a:lstStyle/>
          <a:p>
            <a:r>
              <a:rPr lang="en-US" sz="4400" dirty="0">
                <a:solidFill>
                  <a:srgbClr val="FFFFFF"/>
                </a:solidFill>
              </a:rPr>
              <a:t>Business Problem ?</a:t>
            </a:r>
          </a:p>
        </p:txBody>
      </p:sp>
      <p:sp>
        <p:nvSpPr>
          <p:cNvPr id="6" name="TextBox 5">
            <a:extLst>
              <a:ext uri="{FF2B5EF4-FFF2-40B4-BE49-F238E27FC236}">
                <a16:creationId xmlns:a16="http://schemas.microsoft.com/office/drawing/2014/main" id="{E800978E-25F6-706C-48BA-B00F74688C4B}"/>
              </a:ext>
            </a:extLst>
          </p:cNvPr>
          <p:cNvSpPr txBox="1"/>
          <p:nvPr/>
        </p:nvSpPr>
        <p:spPr>
          <a:xfrm>
            <a:off x="4275839" y="3306277"/>
            <a:ext cx="7916141" cy="646331"/>
          </a:xfrm>
          <a:prstGeom prst="rect">
            <a:avLst/>
          </a:prstGeom>
          <a:noFill/>
        </p:spPr>
        <p:txBody>
          <a:bodyPr wrap="none" rtlCol="0">
            <a:spAutoFit/>
          </a:bodyPr>
          <a:lstStyle/>
          <a:p>
            <a:r>
              <a:rPr lang="en-US" sz="3600" b="1" dirty="0">
                <a:solidFill>
                  <a:schemeClr val="bg1"/>
                </a:solidFill>
              </a:rPr>
              <a:t>Employee Leaving the Organization</a:t>
            </a:r>
          </a:p>
        </p:txBody>
      </p:sp>
    </p:spTree>
    <p:extLst>
      <p:ext uri="{BB962C8B-B14F-4D97-AF65-F5344CB8AC3E}">
        <p14:creationId xmlns:p14="http://schemas.microsoft.com/office/powerpoint/2010/main" val="315986575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AEF0F480-AC05-4FED-9090-797A1AA65C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1816" cy="6858000"/>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295D3A5B-8711-48A3-ABD6-39982B1748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184" y="1371599"/>
            <a:ext cx="8105115" cy="4114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81DADF8-871D-24D3-1B50-6913DD03440A}"/>
              </a:ext>
            </a:extLst>
          </p:cNvPr>
          <p:cNvSpPr>
            <a:spLocks noGrp="1"/>
          </p:cNvSpPr>
          <p:nvPr>
            <p:ph type="ctrTitle"/>
          </p:nvPr>
        </p:nvSpPr>
        <p:spPr>
          <a:xfrm>
            <a:off x="1219200" y="2235199"/>
            <a:ext cx="5517662" cy="1681059"/>
          </a:xfrm>
        </p:spPr>
        <p:txBody>
          <a:bodyPr>
            <a:normAutofit/>
          </a:bodyPr>
          <a:lstStyle/>
          <a:p>
            <a:r>
              <a:rPr lang="en-US" dirty="0"/>
              <a:t>Q &amp; A</a:t>
            </a:r>
          </a:p>
        </p:txBody>
      </p:sp>
      <p:pic>
        <p:nvPicPr>
          <p:cNvPr id="6" name="Picture 5" descr="Magnifying glass and question mark">
            <a:extLst>
              <a:ext uri="{FF2B5EF4-FFF2-40B4-BE49-F238E27FC236}">
                <a16:creationId xmlns:a16="http://schemas.microsoft.com/office/drawing/2014/main" id="{5DD69370-89E0-33AF-385E-60FE751C9FC8}"/>
              </a:ext>
            </a:extLst>
          </p:cNvPr>
          <p:cNvPicPr>
            <a:picLocks noChangeAspect="1"/>
          </p:cNvPicPr>
          <p:nvPr/>
        </p:nvPicPr>
        <p:blipFill>
          <a:blip r:embed="rId2"/>
          <a:srcRect l="31723" r="23378"/>
          <a:stretch/>
        </p:blipFill>
        <p:spPr>
          <a:xfrm>
            <a:off x="8115299" y="1366284"/>
            <a:ext cx="3284465" cy="4114800"/>
          </a:xfrm>
          <a:prstGeom prst="rect">
            <a:avLst/>
          </a:prstGeom>
        </p:spPr>
      </p:pic>
    </p:spTree>
    <p:extLst>
      <p:ext uri="{BB962C8B-B14F-4D97-AF65-F5344CB8AC3E}">
        <p14:creationId xmlns:p14="http://schemas.microsoft.com/office/powerpoint/2010/main" val="14638754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E7E41B6A-FC47-4213-ADF4-1BC198E4C9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Person holding a puzzle piece">
            <a:extLst>
              <a:ext uri="{FF2B5EF4-FFF2-40B4-BE49-F238E27FC236}">
                <a16:creationId xmlns:a16="http://schemas.microsoft.com/office/drawing/2014/main" id="{7636A494-A93C-65F7-F3D1-59B5F8D96566}"/>
              </a:ext>
            </a:extLst>
          </p:cNvPr>
          <p:cNvPicPr>
            <a:picLocks noChangeAspect="1"/>
          </p:cNvPicPr>
          <p:nvPr/>
        </p:nvPicPr>
        <p:blipFill>
          <a:blip r:embed="rId2"/>
          <a:srcRect t="16872"/>
          <a:stretch/>
        </p:blipFill>
        <p:spPr>
          <a:xfrm>
            <a:off x="20" y="10"/>
            <a:ext cx="12191980" cy="6866457"/>
          </a:xfrm>
          <a:prstGeom prst="rect">
            <a:avLst/>
          </a:prstGeom>
        </p:spPr>
      </p:pic>
      <p:sp useBgFill="1">
        <p:nvSpPr>
          <p:cNvPr id="20" name="Rectangle 19">
            <a:extLst>
              <a:ext uri="{FF2B5EF4-FFF2-40B4-BE49-F238E27FC236}">
                <a16:creationId xmlns:a16="http://schemas.microsoft.com/office/drawing/2014/main" id="{295D3A5B-8711-48A3-ABD6-39982B1748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434206"/>
            <a:ext cx="6096000" cy="205219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DC7F91B-7A93-0820-0C93-5AD77EFD42A3}"/>
              </a:ext>
            </a:extLst>
          </p:cNvPr>
          <p:cNvSpPr>
            <a:spLocks noGrp="1"/>
          </p:cNvSpPr>
          <p:nvPr>
            <p:ph type="title"/>
          </p:nvPr>
        </p:nvSpPr>
        <p:spPr>
          <a:xfrm>
            <a:off x="660540" y="3666574"/>
            <a:ext cx="5024644" cy="921704"/>
          </a:xfrm>
        </p:spPr>
        <p:txBody>
          <a:bodyPr vert="horz" lIns="91440" tIns="45720" rIns="91440" bIns="45720" rtlCol="0" anchor="b">
            <a:normAutofit/>
          </a:bodyPr>
          <a:lstStyle/>
          <a:p>
            <a:r>
              <a:rPr lang="en-US" dirty="0"/>
              <a:t>Business Goal</a:t>
            </a:r>
          </a:p>
        </p:txBody>
      </p:sp>
      <p:sp>
        <p:nvSpPr>
          <p:cNvPr id="3" name="Content Placeholder 2">
            <a:extLst>
              <a:ext uri="{FF2B5EF4-FFF2-40B4-BE49-F238E27FC236}">
                <a16:creationId xmlns:a16="http://schemas.microsoft.com/office/drawing/2014/main" id="{024FA526-3482-1FDD-2CA1-8A482550905B}"/>
              </a:ext>
            </a:extLst>
          </p:cNvPr>
          <p:cNvSpPr>
            <a:spLocks noGrp="1"/>
          </p:cNvSpPr>
          <p:nvPr>
            <p:ph idx="1"/>
          </p:nvPr>
        </p:nvSpPr>
        <p:spPr>
          <a:xfrm>
            <a:off x="660540" y="4622263"/>
            <a:ext cx="5435460" cy="533208"/>
          </a:xfrm>
        </p:spPr>
        <p:txBody>
          <a:bodyPr vert="horz" lIns="91440" tIns="45720" rIns="91440" bIns="45720" rtlCol="0">
            <a:normAutofit/>
          </a:bodyPr>
          <a:lstStyle/>
          <a:p>
            <a:pPr marL="0" indent="0">
              <a:buNone/>
            </a:pPr>
            <a:r>
              <a:rPr lang="en-US" sz="2400" cap="all" spc="200" dirty="0"/>
              <a:t>Retain Employees</a:t>
            </a:r>
          </a:p>
        </p:txBody>
      </p:sp>
    </p:spTree>
    <p:extLst>
      <p:ext uri="{BB962C8B-B14F-4D97-AF65-F5344CB8AC3E}">
        <p14:creationId xmlns:p14="http://schemas.microsoft.com/office/powerpoint/2010/main" val="21685447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985DA6E-9744-43B5-B516-200B586EE0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CF494AD-371C-4987-843F-FA145E5B15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0553700" cy="1371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A8CA685-D780-1840-7D15-CEEC03663035}"/>
              </a:ext>
            </a:extLst>
          </p:cNvPr>
          <p:cNvSpPr>
            <a:spLocks noGrp="1"/>
          </p:cNvSpPr>
          <p:nvPr>
            <p:ph type="title"/>
          </p:nvPr>
        </p:nvSpPr>
        <p:spPr>
          <a:xfrm>
            <a:off x="1223964" y="381000"/>
            <a:ext cx="8870770" cy="685799"/>
          </a:xfrm>
        </p:spPr>
        <p:txBody>
          <a:bodyPr>
            <a:normAutofit/>
          </a:bodyPr>
          <a:lstStyle/>
          <a:p>
            <a:r>
              <a:rPr lang="en-US" dirty="0"/>
              <a:t>Analytical Goals</a:t>
            </a:r>
          </a:p>
        </p:txBody>
      </p:sp>
      <p:graphicFrame>
        <p:nvGraphicFramePr>
          <p:cNvPr id="5" name="Content Placeholder 2">
            <a:extLst>
              <a:ext uri="{FF2B5EF4-FFF2-40B4-BE49-F238E27FC236}">
                <a16:creationId xmlns:a16="http://schemas.microsoft.com/office/drawing/2014/main" id="{28AD16E1-0C8E-C4F2-3DD5-EE2017A0E808}"/>
              </a:ext>
            </a:extLst>
          </p:cNvPr>
          <p:cNvGraphicFramePr>
            <a:graphicFrameLocks noGrp="1"/>
          </p:cNvGraphicFramePr>
          <p:nvPr>
            <p:ph idx="1"/>
            <p:extLst>
              <p:ext uri="{D42A27DB-BD31-4B8C-83A1-F6EECF244321}">
                <p14:modId xmlns:p14="http://schemas.microsoft.com/office/powerpoint/2010/main" val="2820942097"/>
              </p:ext>
            </p:extLst>
          </p:nvPr>
        </p:nvGraphicFramePr>
        <p:xfrm>
          <a:off x="659946" y="1752600"/>
          <a:ext cx="10872107" cy="418316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038117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2CFB7124-993E-4CF3-A0CA-A32DF6CC44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0694F4EA-6586-4537-8435-1C89CECA27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364152"/>
            <a:ext cx="4876800" cy="4129695"/>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87BCB50-07D7-7255-F762-33F094EA6FDC}"/>
              </a:ext>
            </a:extLst>
          </p:cNvPr>
          <p:cNvSpPr>
            <a:spLocks noGrp="1"/>
          </p:cNvSpPr>
          <p:nvPr>
            <p:ph type="title"/>
          </p:nvPr>
        </p:nvSpPr>
        <p:spPr>
          <a:xfrm>
            <a:off x="800100" y="2057400"/>
            <a:ext cx="3695700" cy="1566615"/>
          </a:xfrm>
        </p:spPr>
        <p:txBody>
          <a:bodyPr vert="horz" lIns="91440" tIns="45720" rIns="91440" bIns="45720" rtlCol="0" anchor="b">
            <a:normAutofit/>
          </a:bodyPr>
          <a:lstStyle/>
          <a:p>
            <a:r>
              <a:rPr lang="en-US" dirty="0"/>
              <a:t>Data Understanding</a:t>
            </a:r>
          </a:p>
        </p:txBody>
      </p:sp>
      <p:pic>
        <p:nvPicPr>
          <p:cNvPr id="4" name="Picture 3" descr="A table of numbers and letters&#10;&#10;Description automatically generated with medium confidence">
            <a:extLst>
              <a:ext uri="{FF2B5EF4-FFF2-40B4-BE49-F238E27FC236}">
                <a16:creationId xmlns:a16="http://schemas.microsoft.com/office/drawing/2014/main" id="{0D578B1F-E3A7-B924-5976-80053DAA6265}"/>
              </a:ext>
            </a:extLst>
          </p:cNvPr>
          <p:cNvPicPr>
            <a:picLocks noChangeAspect="1"/>
          </p:cNvPicPr>
          <p:nvPr/>
        </p:nvPicPr>
        <p:blipFill>
          <a:blip r:embed="rId2"/>
          <a:stretch>
            <a:fillRect/>
          </a:stretch>
        </p:blipFill>
        <p:spPr>
          <a:xfrm>
            <a:off x="5091884" y="2057400"/>
            <a:ext cx="6885032" cy="2340909"/>
          </a:xfrm>
          <a:prstGeom prst="rect">
            <a:avLst/>
          </a:prstGeom>
        </p:spPr>
      </p:pic>
    </p:spTree>
    <p:extLst>
      <p:ext uri="{BB962C8B-B14F-4D97-AF65-F5344CB8AC3E}">
        <p14:creationId xmlns:p14="http://schemas.microsoft.com/office/powerpoint/2010/main" val="23905701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2CFB7124-993E-4CF3-A0CA-A32DF6CC44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694F4EA-6586-4537-8435-1C89CECA27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364152"/>
            <a:ext cx="4876800" cy="4129695"/>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B1F9FF9-4F8F-CEE7-7B51-5782138D8CE8}"/>
              </a:ext>
            </a:extLst>
          </p:cNvPr>
          <p:cNvSpPr>
            <a:spLocks noGrp="1"/>
          </p:cNvSpPr>
          <p:nvPr>
            <p:ph type="title"/>
          </p:nvPr>
        </p:nvSpPr>
        <p:spPr>
          <a:xfrm>
            <a:off x="800100" y="2057400"/>
            <a:ext cx="3695700" cy="1566615"/>
          </a:xfrm>
        </p:spPr>
        <p:txBody>
          <a:bodyPr vert="horz" lIns="91440" tIns="45720" rIns="91440" bIns="45720" rtlCol="0" anchor="b">
            <a:normAutofit/>
          </a:bodyPr>
          <a:lstStyle/>
          <a:p>
            <a:r>
              <a:rPr lang="en-US" dirty="0"/>
              <a:t>Attribute Definition</a:t>
            </a:r>
          </a:p>
        </p:txBody>
      </p:sp>
      <p:graphicFrame>
        <p:nvGraphicFramePr>
          <p:cNvPr id="7" name="Content Placeholder 6">
            <a:extLst>
              <a:ext uri="{FF2B5EF4-FFF2-40B4-BE49-F238E27FC236}">
                <a16:creationId xmlns:a16="http://schemas.microsoft.com/office/drawing/2014/main" id="{36F8D3AB-8A6C-322F-1D19-6A3B4060BCAF}"/>
              </a:ext>
            </a:extLst>
          </p:cNvPr>
          <p:cNvGraphicFramePr>
            <a:graphicFrameLocks noGrp="1"/>
          </p:cNvGraphicFramePr>
          <p:nvPr>
            <p:ph idx="1"/>
            <p:extLst>
              <p:ext uri="{D42A27DB-BD31-4B8C-83A1-F6EECF244321}">
                <p14:modId xmlns:p14="http://schemas.microsoft.com/office/powerpoint/2010/main" val="3721387447"/>
              </p:ext>
            </p:extLst>
          </p:nvPr>
        </p:nvGraphicFramePr>
        <p:xfrm>
          <a:off x="5687753" y="1228451"/>
          <a:ext cx="5701829" cy="4571901"/>
        </p:xfrm>
        <a:graphic>
          <a:graphicData uri="http://schemas.openxmlformats.org/drawingml/2006/table">
            <a:tbl>
              <a:tblPr firstRow="1" firstCol="1" bandRow="1"/>
              <a:tblGrid>
                <a:gridCol w="2721054">
                  <a:extLst>
                    <a:ext uri="{9D8B030D-6E8A-4147-A177-3AD203B41FA5}">
                      <a16:colId xmlns:a16="http://schemas.microsoft.com/office/drawing/2014/main" val="3283218415"/>
                    </a:ext>
                  </a:extLst>
                </a:gridCol>
                <a:gridCol w="2980775">
                  <a:extLst>
                    <a:ext uri="{9D8B030D-6E8A-4147-A177-3AD203B41FA5}">
                      <a16:colId xmlns:a16="http://schemas.microsoft.com/office/drawing/2014/main" val="1954204662"/>
                    </a:ext>
                  </a:extLst>
                </a:gridCol>
              </a:tblGrid>
              <a:tr h="208383">
                <a:tc>
                  <a:txBody>
                    <a:bodyPr/>
                    <a:lstStyle/>
                    <a:p>
                      <a:pPr marL="0" marR="0" algn="l" fontAlgn="t"/>
                      <a:r>
                        <a:rPr lang="en-US" sz="1200" b="1" i="0" u="none" strike="noStrike">
                          <a:solidFill>
                            <a:srgbClr val="FFFFFF"/>
                          </a:solidFill>
                          <a:effectLst/>
                          <a:highlight>
                            <a:srgbClr val="5B9BD5"/>
                          </a:highlight>
                          <a:latin typeface="Calibri" panose="020F0502020204030204" pitchFamily="34" charset="0"/>
                          <a:ea typeface="Times New Roman" panose="02020603050405020304" pitchFamily="18" charset="0"/>
                          <a:cs typeface="Times New Roman" panose="02020603050405020304" pitchFamily="18" charset="0"/>
                        </a:rPr>
                        <a:t>Column Name</a:t>
                      </a:r>
                      <a:endParaRPr lang="en-US" sz="1200" b="0" i="0" u="none" strike="noStrike">
                        <a:effectLst/>
                        <a:latin typeface="Arial" panose="020B0604020202020204" pitchFamily="34" charset="0"/>
                      </a:endParaRPr>
                    </a:p>
                  </a:txBody>
                  <a:tcPr marL="45216" marR="45216" marT="6280" marB="0">
                    <a:lnL w="12700" cap="flat" cmpd="sng" algn="ctr">
                      <a:solidFill>
                        <a:srgbClr val="5B9BD5"/>
                      </a:solidFill>
                      <a:prstDash val="solid"/>
                      <a:round/>
                      <a:headEnd type="none" w="med" len="med"/>
                      <a:tailEnd type="none" w="med" len="med"/>
                    </a:lnL>
                    <a:lnR>
                      <a:noFill/>
                    </a:lnR>
                    <a:lnT w="12700" cap="flat" cmpd="sng" algn="ctr">
                      <a:solidFill>
                        <a:srgbClr val="5B9BD5"/>
                      </a:solidFill>
                      <a:prstDash val="solid"/>
                      <a:round/>
                      <a:headEnd type="none" w="med" len="med"/>
                      <a:tailEnd type="none" w="med" len="med"/>
                    </a:lnT>
                    <a:lnB w="12700" cap="flat" cmpd="sng" algn="ctr">
                      <a:solidFill>
                        <a:srgbClr val="5B9BD5"/>
                      </a:solidFill>
                      <a:prstDash val="solid"/>
                      <a:round/>
                      <a:headEnd type="none" w="med" len="med"/>
                      <a:tailEnd type="none" w="med" len="med"/>
                    </a:lnB>
                    <a:solidFill>
                      <a:srgbClr val="5B9BD5"/>
                    </a:solidFill>
                  </a:tcPr>
                </a:tc>
                <a:tc>
                  <a:txBody>
                    <a:bodyPr/>
                    <a:lstStyle/>
                    <a:p>
                      <a:pPr marL="0" marR="0" algn="l" fontAlgn="t"/>
                      <a:r>
                        <a:rPr lang="en-US" sz="1200" b="1" i="0" u="none" strike="noStrike">
                          <a:solidFill>
                            <a:srgbClr val="FFFFFF"/>
                          </a:solidFill>
                          <a:effectLst/>
                          <a:highlight>
                            <a:srgbClr val="5B9BD5"/>
                          </a:highlight>
                          <a:latin typeface="Calibri" panose="020F0502020204030204" pitchFamily="34" charset="0"/>
                          <a:ea typeface="Times New Roman" panose="02020603050405020304" pitchFamily="18" charset="0"/>
                          <a:cs typeface="Times New Roman" panose="02020603050405020304" pitchFamily="18" charset="0"/>
                        </a:rPr>
                        <a:t>Description</a:t>
                      </a:r>
                      <a:endParaRPr lang="en-US" sz="1200" b="0" i="0" u="none" strike="noStrike">
                        <a:effectLst/>
                        <a:latin typeface="Arial" panose="020B0604020202020204" pitchFamily="34" charset="0"/>
                      </a:endParaRPr>
                    </a:p>
                  </a:txBody>
                  <a:tcPr marL="45216" marR="45216" marT="6280" marB="0">
                    <a:lnL>
                      <a:noFill/>
                    </a:lnL>
                    <a:lnR w="12700" cap="flat" cmpd="sng" algn="ctr">
                      <a:solidFill>
                        <a:srgbClr val="5B9BD5"/>
                      </a:solidFill>
                      <a:prstDash val="solid"/>
                      <a:round/>
                      <a:headEnd type="none" w="med" len="med"/>
                      <a:tailEnd type="none" w="med" len="med"/>
                    </a:lnR>
                    <a:lnT w="12700" cap="flat" cmpd="sng" algn="ctr">
                      <a:solidFill>
                        <a:srgbClr val="5B9BD5"/>
                      </a:solidFill>
                      <a:prstDash val="solid"/>
                      <a:round/>
                      <a:headEnd type="none" w="med" len="med"/>
                      <a:tailEnd type="none" w="med" len="med"/>
                    </a:lnT>
                    <a:lnB w="12700" cap="flat" cmpd="sng" algn="ctr">
                      <a:solidFill>
                        <a:srgbClr val="5B9BD5"/>
                      </a:solidFill>
                      <a:prstDash val="solid"/>
                      <a:round/>
                      <a:headEnd type="none" w="med" len="med"/>
                      <a:tailEnd type="none" w="med" len="med"/>
                    </a:lnB>
                    <a:solidFill>
                      <a:srgbClr val="5B9BD5"/>
                    </a:solidFill>
                  </a:tcPr>
                </a:tc>
                <a:extLst>
                  <a:ext uri="{0D108BD9-81ED-4DB2-BD59-A6C34878D82A}">
                    <a16:rowId xmlns:a16="http://schemas.microsoft.com/office/drawing/2014/main" val="2887507404"/>
                  </a:ext>
                </a:extLst>
              </a:tr>
              <a:tr h="559865">
                <a:tc>
                  <a:txBody>
                    <a:bodyPr/>
                    <a:lstStyle/>
                    <a:p>
                      <a:pPr marL="0" marR="0" algn="l" fontAlgn="t"/>
                      <a:r>
                        <a:rPr lang="en-US" sz="1200" b="1" i="0" u="none" strike="noStrike">
                          <a:solidFill>
                            <a:srgbClr val="000000"/>
                          </a:solidFill>
                          <a:effectLst/>
                          <a:highlight>
                            <a:srgbClr val="DEEAF6"/>
                          </a:highlight>
                          <a:latin typeface="Calibri" panose="020F0502020204030204" pitchFamily="34" charset="0"/>
                          <a:ea typeface="Times New Roman" panose="02020603050405020304" pitchFamily="18" charset="0"/>
                          <a:cs typeface="Times New Roman" panose="02020603050405020304" pitchFamily="18" charset="0"/>
                        </a:rPr>
                        <a:t>'satisfaction_level'  </a:t>
                      </a:r>
                      <a:endParaRPr lang="en-US" sz="1200" b="0" i="0" u="none" strike="noStrike">
                        <a:effectLst/>
                        <a:latin typeface="Arial" panose="020B0604020202020204" pitchFamily="34" charset="0"/>
                      </a:endParaRPr>
                    </a:p>
                  </a:txBody>
                  <a:tcPr marL="45216" marR="45216" marT="6280" marB="0">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5B9BD5"/>
                      </a:solidFill>
                      <a:prstDash val="solid"/>
                      <a:round/>
                      <a:headEnd type="none" w="med" len="med"/>
                      <a:tailEnd type="none" w="med" len="med"/>
                    </a:lnT>
                    <a:lnB w="12700" cap="flat" cmpd="sng" algn="ctr">
                      <a:solidFill>
                        <a:srgbClr val="9CC2E5"/>
                      </a:solidFill>
                      <a:prstDash val="solid"/>
                      <a:round/>
                      <a:headEnd type="none" w="med" len="med"/>
                      <a:tailEnd type="none" w="med" len="med"/>
                    </a:lnB>
                    <a:solidFill>
                      <a:srgbClr val="DEEAF6"/>
                    </a:solidFill>
                  </a:tcPr>
                </a:tc>
                <a:tc>
                  <a:txBody>
                    <a:bodyPr/>
                    <a:lstStyle/>
                    <a:p>
                      <a:pPr marL="0" marR="0" algn="l" fontAlgn="t"/>
                      <a:r>
                        <a:rPr lang="en-US" sz="1200" b="0" i="0" u="none" strike="noStrike">
                          <a:solidFill>
                            <a:srgbClr val="000000"/>
                          </a:solidFill>
                          <a:effectLst/>
                          <a:highlight>
                            <a:srgbClr val="DEEAF6"/>
                          </a:highlight>
                          <a:latin typeface="Calibri" panose="020F0502020204030204" pitchFamily="34" charset="0"/>
                          <a:ea typeface="Times New Roman" panose="02020603050405020304" pitchFamily="18" charset="0"/>
                          <a:cs typeface="Times New Roman" panose="02020603050405020304" pitchFamily="18" charset="0"/>
                        </a:rPr>
                        <a:t>The employee's level of job satisfaction typically ranges from 0 to 1, where 1 indicates high satisfaction.      </a:t>
                      </a:r>
                      <a:endParaRPr lang="en-US" sz="1200" b="0" i="0" u="none" strike="noStrike">
                        <a:effectLst/>
                        <a:latin typeface="Arial" panose="020B0604020202020204" pitchFamily="34" charset="0"/>
                      </a:endParaRPr>
                    </a:p>
                  </a:txBody>
                  <a:tcPr marL="45216" marR="45216" marT="6280" marB="0">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5B9BD5"/>
                      </a:solidFill>
                      <a:prstDash val="solid"/>
                      <a:round/>
                      <a:headEnd type="none" w="med" len="med"/>
                      <a:tailEnd type="none" w="med" len="med"/>
                    </a:lnT>
                    <a:lnB w="12700" cap="flat" cmpd="sng" algn="ctr">
                      <a:solidFill>
                        <a:srgbClr val="9CC2E5"/>
                      </a:solidFill>
                      <a:prstDash val="solid"/>
                      <a:round/>
                      <a:headEnd type="none" w="med" len="med"/>
                      <a:tailEnd type="none" w="med" len="med"/>
                    </a:lnB>
                    <a:solidFill>
                      <a:srgbClr val="DEEAF6"/>
                    </a:solidFill>
                  </a:tcPr>
                </a:tc>
                <a:extLst>
                  <a:ext uri="{0D108BD9-81ED-4DB2-BD59-A6C34878D82A}">
                    <a16:rowId xmlns:a16="http://schemas.microsoft.com/office/drawing/2014/main" val="837200462"/>
                  </a:ext>
                </a:extLst>
              </a:tr>
              <a:tr h="384124">
                <a:tc>
                  <a:txBody>
                    <a:bodyPr/>
                    <a:lstStyle/>
                    <a:p>
                      <a:pPr marL="0" marR="0" algn="l" fontAlgn="t"/>
                      <a:r>
                        <a:rPr lang="en-US" sz="1200" b="1" i="0" u="none" strike="noStrike">
                          <a:effectLst/>
                          <a:latin typeface="Calibri" panose="020F0502020204030204" pitchFamily="34" charset="0"/>
                          <a:ea typeface="Times New Roman" panose="02020603050405020304" pitchFamily="18" charset="0"/>
                          <a:cs typeface="Times New Roman" panose="02020603050405020304" pitchFamily="18" charset="0"/>
                        </a:rPr>
                        <a:t>'last_evaluation'  </a:t>
                      </a:r>
                      <a:endParaRPr lang="en-US" sz="1200" b="0" i="0" u="none" strike="noStrike">
                        <a:effectLst/>
                        <a:latin typeface="Arial" panose="020B0604020202020204" pitchFamily="34" charset="0"/>
                      </a:endParaRPr>
                    </a:p>
                    <a:p>
                      <a:pPr marL="0" marR="0" algn="l" fontAlgn="t"/>
                      <a:r>
                        <a:rPr lang="en-US" sz="1200" b="1" i="0" u="none" strike="noStrike">
                          <a:effectLst/>
                          <a:latin typeface="Calibri" panose="020F0502020204030204" pitchFamily="34" charset="0"/>
                          <a:ea typeface="Times New Roman" panose="02020603050405020304" pitchFamily="18" charset="0"/>
                          <a:cs typeface="Times New Roman" panose="02020603050405020304" pitchFamily="18" charset="0"/>
                        </a:rPr>
                        <a:t> </a:t>
                      </a:r>
                      <a:endParaRPr lang="en-US" sz="1200" b="0" i="0" u="none" strike="noStrike">
                        <a:effectLst/>
                        <a:latin typeface="Arial" panose="020B0604020202020204" pitchFamily="34" charset="0"/>
                      </a:endParaRPr>
                    </a:p>
                  </a:txBody>
                  <a:tcPr marL="45216" marR="45216" marT="6280" marB="0">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noFill/>
                  </a:tcPr>
                </a:tc>
                <a:tc>
                  <a:txBody>
                    <a:bodyPr/>
                    <a:lstStyle/>
                    <a:p>
                      <a:pPr marL="0" marR="0" algn="l" fontAlgn="t"/>
                      <a:r>
                        <a:rPr lang="en-US" sz="1200" b="0" i="0" u="none" strike="noStrike">
                          <a:effectLst/>
                          <a:latin typeface="Calibri" panose="020F0502020204030204" pitchFamily="34" charset="0"/>
                          <a:ea typeface="Times New Roman" panose="02020603050405020304" pitchFamily="18" charset="0"/>
                          <a:cs typeface="Times New Roman" panose="02020603050405020304" pitchFamily="18" charset="0"/>
                        </a:rPr>
                        <a:t>The employee's most recent performance evaluation score usually ranges from 0 to 1.</a:t>
                      </a:r>
                      <a:endParaRPr lang="en-US" sz="1200" b="0" i="0" u="none" strike="noStrike">
                        <a:effectLst/>
                        <a:latin typeface="Arial" panose="020B0604020202020204" pitchFamily="34" charset="0"/>
                      </a:endParaRPr>
                    </a:p>
                  </a:txBody>
                  <a:tcPr marL="45216" marR="45216" marT="6280" marB="0">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noFill/>
                  </a:tcPr>
                </a:tc>
                <a:extLst>
                  <a:ext uri="{0D108BD9-81ED-4DB2-BD59-A6C34878D82A}">
                    <a16:rowId xmlns:a16="http://schemas.microsoft.com/office/drawing/2014/main" val="3316367352"/>
                  </a:ext>
                </a:extLst>
              </a:tr>
              <a:tr h="384124">
                <a:tc>
                  <a:txBody>
                    <a:bodyPr/>
                    <a:lstStyle/>
                    <a:p>
                      <a:pPr marL="0" marR="0" algn="l" fontAlgn="t"/>
                      <a:r>
                        <a:rPr lang="en-US" sz="1200" b="1" i="0" u="none" strike="noStrike">
                          <a:solidFill>
                            <a:srgbClr val="000000"/>
                          </a:solidFill>
                          <a:effectLst/>
                          <a:highlight>
                            <a:srgbClr val="DEEAF6"/>
                          </a:highlight>
                          <a:latin typeface="Calibri" panose="020F0502020204030204" pitchFamily="34" charset="0"/>
                          <a:ea typeface="Times New Roman" panose="02020603050405020304" pitchFamily="18" charset="0"/>
                          <a:cs typeface="Times New Roman" panose="02020603050405020304" pitchFamily="18" charset="0"/>
                        </a:rPr>
                        <a:t>'number_project' </a:t>
                      </a:r>
                      <a:endParaRPr lang="en-US" sz="1200" b="0" i="0" u="none" strike="noStrike">
                        <a:effectLst/>
                        <a:latin typeface="Arial" panose="020B0604020202020204" pitchFamily="34" charset="0"/>
                      </a:endParaRPr>
                    </a:p>
                    <a:p>
                      <a:pPr marL="0" marR="0" algn="l" fontAlgn="t"/>
                      <a:r>
                        <a:rPr lang="en-US" sz="1200" b="1" i="0" u="none" strike="noStrike">
                          <a:effectLst/>
                          <a:highlight>
                            <a:srgbClr val="DEEAF6"/>
                          </a:highlight>
                          <a:latin typeface="Calibri" panose="020F0502020204030204" pitchFamily="34" charset="0"/>
                          <a:ea typeface="Times New Roman" panose="02020603050405020304" pitchFamily="18" charset="0"/>
                          <a:cs typeface="Times New Roman" panose="02020603050405020304" pitchFamily="18" charset="0"/>
                        </a:rPr>
                        <a:t> </a:t>
                      </a:r>
                      <a:endParaRPr lang="en-US" sz="1200" b="0" i="0" u="none" strike="noStrike">
                        <a:effectLst/>
                        <a:latin typeface="Arial" panose="020B0604020202020204" pitchFamily="34" charset="0"/>
                      </a:endParaRPr>
                    </a:p>
                  </a:txBody>
                  <a:tcPr marL="45216" marR="45216" marT="6280" marB="0">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solidFill>
                      <a:srgbClr val="DEEAF6"/>
                    </a:solidFill>
                  </a:tcPr>
                </a:tc>
                <a:tc>
                  <a:txBody>
                    <a:bodyPr/>
                    <a:lstStyle/>
                    <a:p>
                      <a:pPr marL="0" marR="0" algn="l" fontAlgn="t"/>
                      <a:r>
                        <a:rPr lang="en-US" sz="1200" b="0" i="0" u="none" strike="noStrike">
                          <a:solidFill>
                            <a:srgbClr val="000000"/>
                          </a:solidFill>
                          <a:effectLst/>
                          <a:highlight>
                            <a:srgbClr val="DEEAF6"/>
                          </a:highlight>
                          <a:latin typeface="Calibri" panose="020F0502020204030204" pitchFamily="34" charset="0"/>
                          <a:ea typeface="Times New Roman" panose="02020603050405020304" pitchFamily="18" charset="0"/>
                          <a:cs typeface="Times New Roman" panose="02020603050405020304" pitchFamily="18" charset="0"/>
                        </a:rPr>
                        <a:t>The number of projects the employee was involved in during their tenure. </a:t>
                      </a:r>
                      <a:endParaRPr lang="en-US" sz="1200" b="0" i="0" u="none" strike="noStrike">
                        <a:effectLst/>
                        <a:latin typeface="Arial" panose="020B0604020202020204" pitchFamily="34" charset="0"/>
                      </a:endParaRPr>
                    </a:p>
                  </a:txBody>
                  <a:tcPr marL="45216" marR="45216" marT="6280" marB="0">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solidFill>
                      <a:srgbClr val="DEEAF6"/>
                    </a:solidFill>
                  </a:tcPr>
                </a:tc>
                <a:extLst>
                  <a:ext uri="{0D108BD9-81ED-4DB2-BD59-A6C34878D82A}">
                    <a16:rowId xmlns:a16="http://schemas.microsoft.com/office/drawing/2014/main" val="3980852501"/>
                  </a:ext>
                </a:extLst>
              </a:tr>
              <a:tr h="384124">
                <a:tc>
                  <a:txBody>
                    <a:bodyPr/>
                    <a:lstStyle/>
                    <a:p>
                      <a:pPr marL="0" marR="0" algn="l" fontAlgn="t"/>
                      <a:r>
                        <a:rPr lang="en-US" sz="1200" b="1" i="0" u="none" strike="noStrike">
                          <a:effectLst/>
                          <a:latin typeface="Calibri" panose="020F0502020204030204" pitchFamily="34" charset="0"/>
                          <a:ea typeface="Times New Roman" panose="02020603050405020304" pitchFamily="18" charset="0"/>
                          <a:cs typeface="Times New Roman" panose="02020603050405020304" pitchFamily="18" charset="0"/>
                        </a:rPr>
                        <a:t>'average_montly_hours'                                </a:t>
                      </a:r>
                      <a:endParaRPr lang="en-US" sz="1200" b="0" i="0" u="none" strike="noStrike">
                        <a:effectLst/>
                        <a:latin typeface="Arial" panose="020B0604020202020204" pitchFamily="34" charset="0"/>
                      </a:endParaRPr>
                    </a:p>
                  </a:txBody>
                  <a:tcPr marL="45216" marR="45216" marT="6280" marB="0">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noFill/>
                  </a:tcPr>
                </a:tc>
                <a:tc>
                  <a:txBody>
                    <a:bodyPr/>
                    <a:lstStyle/>
                    <a:p>
                      <a:pPr marL="0" marR="0" algn="l" fontAlgn="t"/>
                      <a:r>
                        <a:rPr lang="en-US" sz="1200" b="0" i="0" u="none" strike="noStrike">
                          <a:effectLst/>
                          <a:latin typeface="Calibri" panose="020F0502020204030204" pitchFamily="34" charset="0"/>
                          <a:ea typeface="Times New Roman" panose="02020603050405020304" pitchFamily="18" charset="0"/>
                          <a:cs typeface="Times New Roman" panose="02020603050405020304" pitchFamily="18" charset="0"/>
                        </a:rPr>
                        <a:t>The average number of hours worked per month by the employee.</a:t>
                      </a:r>
                      <a:endParaRPr lang="en-US" sz="1200" b="0" i="0" u="none" strike="noStrike">
                        <a:effectLst/>
                        <a:latin typeface="Arial" panose="020B0604020202020204" pitchFamily="34" charset="0"/>
                      </a:endParaRPr>
                    </a:p>
                  </a:txBody>
                  <a:tcPr marL="45216" marR="45216" marT="6280" marB="0">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noFill/>
                  </a:tcPr>
                </a:tc>
                <a:extLst>
                  <a:ext uri="{0D108BD9-81ED-4DB2-BD59-A6C34878D82A}">
                    <a16:rowId xmlns:a16="http://schemas.microsoft.com/office/drawing/2014/main" val="2323020330"/>
                  </a:ext>
                </a:extLst>
              </a:tr>
              <a:tr h="384124">
                <a:tc>
                  <a:txBody>
                    <a:bodyPr/>
                    <a:lstStyle/>
                    <a:p>
                      <a:pPr marL="0" marR="0" algn="l" fontAlgn="t"/>
                      <a:r>
                        <a:rPr lang="en-US" sz="1200" b="1" i="0" u="none" strike="noStrike">
                          <a:solidFill>
                            <a:srgbClr val="000000"/>
                          </a:solidFill>
                          <a:effectLst/>
                          <a:highlight>
                            <a:srgbClr val="DEEAF6"/>
                          </a:highlight>
                          <a:latin typeface="Calibri" panose="020F0502020204030204" pitchFamily="34" charset="0"/>
                          <a:ea typeface="Times New Roman" panose="02020603050405020304" pitchFamily="18" charset="0"/>
                          <a:cs typeface="Times New Roman" panose="02020603050405020304" pitchFamily="18" charset="0"/>
                        </a:rPr>
                        <a:t>'time_spend_company'                                 </a:t>
                      </a:r>
                      <a:endParaRPr lang="en-US" sz="1200" b="0" i="0" u="none" strike="noStrike">
                        <a:effectLst/>
                        <a:latin typeface="Arial" panose="020B0604020202020204" pitchFamily="34" charset="0"/>
                      </a:endParaRPr>
                    </a:p>
                  </a:txBody>
                  <a:tcPr marL="45216" marR="45216" marT="6280" marB="0">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solidFill>
                      <a:srgbClr val="DEEAF6"/>
                    </a:solidFill>
                  </a:tcPr>
                </a:tc>
                <a:tc>
                  <a:txBody>
                    <a:bodyPr/>
                    <a:lstStyle/>
                    <a:p>
                      <a:pPr marL="0" marR="0" algn="l" fontAlgn="t"/>
                      <a:r>
                        <a:rPr lang="en-US" sz="1200" b="0" i="0" u="none" strike="noStrike">
                          <a:solidFill>
                            <a:srgbClr val="000000"/>
                          </a:solidFill>
                          <a:effectLst/>
                          <a:highlight>
                            <a:srgbClr val="DEEAF6"/>
                          </a:highlight>
                          <a:latin typeface="Calibri" panose="020F0502020204030204" pitchFamily="34" charset="0"/>
                          <a:ea typeface="Times New Roman" panose="02020603050405020304" pitchFamily="18" charset="0"/>
                          <a:cs typeface="Times New Roman" panose="02020603050405020304" pitchFamily="18" charset="0"/>
                        </a:rPr>
                        <a:t>The number of years the employee has been with the company.</a:t>
                      </a:r>
                      <a:endParaRPr lang="en-US" sz="1200" b="0" i="0" u="none" strike="noStrike">
                        <a:effectLst/>
                        <a:latin typeface="Arial" panose="020B0604020202020204" pitchFamily="34" charset="0"/>
                      </a:endParaRPr>
                    </a:p>
                  </a:txBody>
                  <a:tcPr marL="45216" marR="45216" marT="6280" marB="0">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solidFill>
                      <a:srgbClr val="DEEAF6"/>
                    </a:solidFill>
                  </a:tcPr>
                </a:tc>
                <a:extLst>
                  <a:ext uri="{0D108BD9-81ED-4DB2-BD59-A6C34878D82A}">
                    <a16:rowId xmlns:a16="http://schemas.microsoft.com/office/drawing/2014/main" val="1166148526"/>
                  </a:ext>
                </a:extLst>
              </a:tr>
              <a:tr h="384124">
                <a:tc>
                  <a:txBody>
                    <a:bodyPr/>
                    <a:lstStyle/>
                    <a:p>
                      <a:pPr marL="0" marR="0" algn="l" fontAlgn="t"/>
                      <a:r>
                        <a:rPr lang="en-US" sz="1200" b="1" i="0" u="none" strike="noStrike">
                          <a:effectLst/>
                          <a:latin typeface="Calibri" panose="020F0502020204030204" pitchFamily="34" charset="0"/>
                          <a:ea typeface="Times New Roman" panose="02020603050405020304" pitchFamily="18" charset="0"/>
                          <a:cs typeface="Times New Roman" panose="02020603050405020304" pitchFamily="18" charset="0"/>
                        </a:rPr>
                        <a:t>'work_accident'        </a:t>
                      </a:r>
                      <a:endParaRPr lang="en-US" sz="1200" b="0" i="0" u="none" strike="noStrike">
                        <a:effectLst/>
                        <a:latin typeface="Arial" panose="020B0604020202020204" pitchFamily="34" charset="0"/>
                      </a:endParaRPr>
                    </a:p>
                  </a:txBody>
                  <a:tcPr marL="45216" marR="45216" marT="6280" marB="0">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noFill/>
                  </a:tcPr>
                </a:tc>
                <a:tc>
                  <a:txBody>
                    <a:bodyPr/>
                    <a:lstStyle/>
                    <a:p>
                      <a:pPr marL="0" marR="0" algn="l" fontAlgn="t"/>
                      <a:r>
                        <a:rPr lang="en-US" sz="1200" b="0" i="0" u="none" strike="noStrike">
                          <a:effectLst/>
                          <a:latin typeface="Calibri" panose="020F0502020204030204" pitchFamily="34" charset="0"/>
                          <a:ea typeface="Times New Roman" panose="02020603050405020304" pitchFamily="18" charset="0"/>
                          <a:cs typeface="Times New Roman" panose="02020603050405020304" pitchFamily="18" charset="0"/>
                        </a:rPr>
                        <a:t>Indicates whether the employee has had a work-related accident (1 if yes, 0 if no).  </a:t>
                      </a:r>
                      <a:endParaRPr lang="en-US" sz="1200" b="0" i="0" u="none" strike="noStrike">
                        <a:effectLst/>
                        <a:latin typeface="Arial" panose="020B0604020202020204" pitchFamily="34" charset="0"/>
                      </a:endParaRPr>
                    </a:p>
                  </a:txBody>
                  <a:tcPr marL="45216" marR="45216" marT="6280" marB="0">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noFill/>
                  </a:tcPr>
                </a:tc>
                <a:extLst>
                  <a:ext uri="{0D108BD9-81ED-4DB2-BD59-A6C34878D82A}">
                    <a16:rowId xmlns:a16="http://schemas.microsoft.com/office/drawing/2014/main" val="204971032"/>
                  </a:ext>
                </a:extLst>
              </a:tr>
              <a:tr h="384124">
                <a:tc>
                  <a:txBody>
                    <a:bodyPr/>
                    <a:lstStyle/>
                    <a:p>
                      <a:pPr marL="0" marR="0" algn="l" fontAlgn="t"/>
                      <a:r>
                        <a:rPr lang="en-US" sz="1200" b="1" i="0" u="none" strike="noStrike">
                          <a:solidFill>
                            <a:srgbClr val="000000"/>
                          </a:solidFill>
                          <a:effectLst/>
                          <a:highlight>
                            <a:srgbClr val="DEEAF6"/>
                          </a:highlight>
                          <a:latin typeface="Calibri" panose="020F0502020204030204" pitchFamily="34" charset="0"/>
                          <a:ea typeface="Times New Roman" panose="02020603050405020304" pitchFamily="18" charset="0"/>
                          <a:cs typeface="Times New Roman" panose="02020603050405020304" pitchFamily="18" charset="0"/>
                        </a:rPr>
                        <a:t>'left'  </a:t>
                      </a:r>
                      <a:endParaRPr lang="en-US" sz="1200" b="0" i="0" u="none" strike="noStrike">
                        <a:effectLst/>
                        <a:latin typeface="Arial" panose="020B0604020202020204" pitchFamily="34" charset="0"/>
                      </a:endParaRPr>
                    </a:p>
                  </a:txBody>
                  <a:tcPr marL="45216" marR="45216" marT="6280" marB="0">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solidFill>
                      <a:srgbClr val="DEEAF6"/>
                    </a:solidFill>
                  </a:tcPr>
                </a:tc>
                <a:tc>
                  <a:txBody>
                    <a:bodyPr/>
                    <a:lstStyle/>
                    <a:p>
                      <a:pPr marL="0" marR="0" algn="l" fontAlgn="t"/>
                      <a:r>
                        <a:rPr lang="en-US" sz="1200" b="0" i="0" u="none" strike="noStrike">
                          <a:solidFill>
                            <a:srgbClr val="000000"/>
                          </a:solidFill>
                          <a:effectLst/>
                          <a:highlight>
                            <a:srgbClr val="DEEAF6"/>
                          </a:highlight>
                          <a:latin typeface="Calibri" panose="020F0502020204030204" pitchFamily="34" charset="0"/>
                          <a:ea typeface="Times New Roman" panose="02020603050405020304" pitchFamily="18" charset="0"/>
                          <a:cs typeface="Times New Roman" panose="02020603050405020304" pitchFamily="18" charset="0"/>
                        </a:rPr>
                        <a:t>Indicates whether the employee has left the company (1 if yes, 0 if no) </a:t>
                      </a:r>
                      <a:endParaRPr lang="en-US" sz="1200" b="0" i="0" u="none" strike="noStrike">
                        <a:effectLst/>
                        <a:latin typeface="Arial" panose="020B0604020202020204" pitchFamily="34" charset="0"/>
                      </a:endParaRPr>
                    </a:p>
                  </a:txBody>
                  <a:tcPr marL="45216" marR="45216" marT="6280" marB="0">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solidFill>
                      <a:srgbClr val="DEEAF6"/>
                    </a:solidFill>
                  </a:tcPr>
                </a:tc>
                <a:extLst>
                  <a:ext uri="{0D108BD9-81ED-4DB2-BD59-A6C34878D82A}">
                    <a16:rowId xmlns:a16="http://schemas.microsoft.com/office/drawing/2014/main" val="3846428860"/>
                  </a:ext>
                </a:extLst>
              </a:tr>
              <a:tr h="384124">
                <a:tc>
                  <a:txBody>
                    <a:bodyPr/>
                    <a:lstStyle/>
                    <a:p>
                      <a:pPr marL="0" marR="0" algn="l" fontAlgn="t"/>
                      <a:r>
                        <a:rPr lang="en-US" sz="1200" b="1" i="0" u="none" strike="noStrike">
                          <a:effectLst/>
                          <a:latin typeface="Calibri" panose="020F0502020204030204" pitchFamily="34" charset="0"/>
                          <a:ea typeface="Times New Roman" panose="02020603050405020304" pitchFamily="18" charset="0"/>
                          <a:cs typeface="Times New Roman" panose="02020603050405020304" pitchFamily="18" charset="0"/>
                        </a:rPr>
                        <a:t>'promotion_last_5years' </a:t>
                      </a:r>
                      <a:endParaRPr lang="en-US" sz="1200" b="0" i="0" u="none" strike="noStrike">
                        <a:effectLst/>
                        <a:latin typeface="Arial" panose="020B0604020202020204" pitchFamily="34" charset="0"/>
                      </a:endParaRPr>
                    </a:p>
                  </a:txBody>
                  <a:tcPr marL="45216" marR="45216" marT="6280" marB="0">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noFill/>
                  </a:tcPr>
                </a:tc>
                <a:tc>
                  <a:txBody>
                    <a:bodyPr/>
                    <a:lstStyle/>
                    <a:p>
                      <a:pPr marL="0" marR="0" algn="l" fontAlgn="t"/>
                      <a:r>
                        <a:rPr lang="en-US" sz="1200" b="0" i="0" u="none" strike="noStrike">
                          <a:effectLst/>
                          <a:latin typeface="Calibri" panose="020F0502020204030204" pitchFamily="34" charset="0"/>
                          <a:ea typeface="Times New Roman" panose="02020603050405020304" pitchFamily="18" charset="0"/>
                          <a:cs typeface="Times New Roman" panose="02020603050405020304" pitchFamily="18" charset="0"/>
                        </a:rPr>
                        <a:t>Indicates whether the employee was promoted in the last five years (1 if yes, 0 if no)</a:t>
                      </a:r>
                      <a:endParaRPr lang="en-US" sz="1200" b="0" i="0" u="none" strike="noStrike">
                        <a:effectLst/>
                        <a:latin typeface="Arial" panose="020B0604020202020204" pitchFamily="34" charset="0"/>
                      </a:endParaRPr>
                    </a:p>
                  </a:txBody>
                  <a:tcPr marL="45216" marR="45216" marT="6280" marB="0">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noFill/>
                  </a:tcPr>
                </a:tc>
                <a:extLst>
                  <a:ext uri="{0D108BD9-81ED-4DB2-BD59-A6C34878D82A}">
                    <a16:rowId xmlns:a16="http://schemas.microsoft.com/office/drawing/2014/main" val="1456705095"/>
                  </a:ext>
                </a:extLst>
              </a:tr>
              <a:tr h="559865">
                <a:tc>
                  <a:txBody>
                    <a:bodyPr/>
                    <a:lstStyle/>
                    <a:p>
                      <a:pPr marL="0" marR="0" algn="l" fontAlgn="t"/>
                      <a:r>
                        <a:rPr lang="en-US" sz="1200" b="1" i="0" u="none" strike="noStrike">
                          <a:solidFill>
                            <a:srgbClr val="000000"/>
                          </a:solidFill>
                          <a:effectLst/>
                          <a:highlight>
                            <a:srgbClr val="DEEAF6"/>
                          </a:highlight>
                          <a:latin typeface="Calibri" panose="020F0502020204030204" pitchFamily="34" charset="0"/>
                          <a:ea typeface="Times New Roman" panose="02020603050405020304" pitchFamily="18" charset="0"/>
                          <a:cs typeface="Times New Roman" panose="02020603050405020304" pitchFamily="18" charset="0"/>
                        </a:rPr>
                        <a:t>'department' </a:t>
                      </a:r>
                      <a:endParaRPr lang="en-US" sz="1200" b="0" i="0" u="none" strike="noStrike">
                        <a:effectLst/>
                        <a:latin typeface="Arial" panose="020B0604020202020204" pitchFamily="34" charset="0"/>
                      </a:endParaRPr>
                    </a:p>
                  </a:txBody>
                  <a:tcPr marL="45216" marR="45216" marT="6280" marB="0">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solidFill>
                      <a:srgbClr val="DEEAF6"/>
                    </a:solidFill>
                  </a:tcPr>
                </a:tc>
                <a:tc>
                  <a:txBody>
                    <a:bodyPr/>
                    <a:lstStyle/>
                    <a:p>
                      <a:pPr marL="0" marR="0" algn="l" fontAlgn="t"/>
                      <a:r>
                        <a:rPr lang="en-US" sz="1200" b="0" i="0" u="none" strike="noStrike">
                          <a:solidFill>
                            <a:srgbClr val="000000"/>
                          </a:solidFill>
                          <a:effectLst/>
                          <a:highlight>
                            <a:srgbClr val="DEEAF6"/>
                          </a:highlight>
                          <a:latin typeface="Calibri" panose="020F0502020204030204" pitchFamily="34" charset="0"/>
                          <a:ea typeface="Times New Roman" panose="02020603050405020304" pitchFamily="18" charset="0"/>
                          <a:cs typeface="Times New Roman" panose="02020603050405020304" pitchFamily="18" charset="0"/>
                        </a:rPr>
                        <a:t>The department field is a department in which the employee works, such as "sales," "technical," "support," etc.</a:t>
                      </a:r>
                      <a:endParaRPr lang="en-US" sz="1200" b="0" i="0" u="none" strike="noStrike">
                        <a:effectLst/>
                        <a:latin typeface="Arial" panose="020B0604020202020204" pitchFamily="34" charset="0"/>
                      </a:endParaRPr>
                    </a:p>
                  </a:txBody>
                  <a:tcPr marL="45216" marR="45216" marT="6280" marB="0">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solidFill>
                      <a:srgbClr val="DEEAF6"/>
                    </a:solidFill>
                  </a:tcPr>
                </a:tc>
                <a:extLst>
                  <a:ext uri="{0D108BD9-81ED-4DB2-BD59-A6C34878D82A}">
                    <a16:rowId xmlns:a16="http://schemas.microsoft.com/office/drawing/2014/main" val="1308829249"/>
                  </a:ext>
                </a:extLst>
              </a:tr>
              <a:tr h="384124">
                <a:tc>
                  <a:txBody>
                    <a:bodyPr/>
                    <a:lstStyle/>
                    <a:p>
                      <a:pPr marL="0" marR="0" algn="l" fontAlgn="t"/>
                      <a:r>
                        <a:rPr lang="en-US" sz="1200" b="1" i="0" u="none" strike="noStrike">
                          <a:effectLst/>
                          <a:latin typeface="Calibri" panose="020F0502020204030204" pitchFamily="34" charset="0"/>
                          <a:ea typeface="Times New Roman" panose="02020603050405020304" pitchFamily="18" charset="0"/>
                          <a:cs typeface="Times New Roman" panose="02020603050405020304" pitchFamily="18" charset="0"/>
                        </a:rPr>
                        <a:t>'salary' </a:t>
                      </a:r>
                      <a:endParaRPr lang="en-US" sz="1200" b="0" i="0" u="none" strike="noStrike">
                        <a:effectLst/>
                        <a:latin typeface="Arial" panose="020B0604020202020204" pitchFamily="34" charset="0"/>
                      </a:endParaRPr>
                    </a:p>
                  </a:txBody>
                  <a:tcPr marL="45216" marR="45216" marT="6280" marB="0">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noFill/>
                  </a:tcPr>
                </a:tc>
                <a:tc>
                  <a:txBody>
                    <a:bodyPr/>
                    <a:lstStyle/>
                    <a:p>
                      <a:pPr marL="0" marR="0" algn="l" fontAlgn="t"/>
                      <a:r>
                        <a:rPr lang="en-US" sz="1200" b="0" i="0" u="none" strike="noStrike">
                          <a:effectLst/>
                          <a:latin typeface="Calibri" panose="020F0502020204030204" pitchFamily="34" charset="0"/>
                          <a:ea typeface="Times New Roman" panose="02020603050405020304" pitchFamily="18" charset="0"/>
                          <a:cs typeface="Times New Roman" panose="02020603050405020304" pitchFamily="18" charset="0"/>
                        </a:rPr>
                        <a:t>The salary level of the employee is typically categorized as "low," "medium," or "high."</a:t>
                      </a:r>
                      <a:endParaRPr lang="en-US" sz="1200" b="0" i="0" u="none" strike="noStrike">
                        <a:effectLst/>
                        <a:latin typeface="Arial" panose="020B0604020202020204" pitchFamily="34" charset="0"/>
                      </a:endParaRPr>
                    </a:p>
                  </a:txBody>
                  <a:tcPr marL="45216" marR="45216" marT="6280" marB="0">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noFill/>
                  </a:tcPr>
                </a:tc>
                <a:extLst>
                  <a:ext uri="{0D108BD9-81ED-4DB2-BD59-A6C34878D82A}">
                    <a16:rowId xmlns:a16="http://schemas.microsoft.com/office/drawing/2014/main" val="2564451434"/>
                  </a:ext>
                </a:extLst>
              </a:tr>
            </a:tbl>
          </a:graphicData>
        </a:graphic>
      </p:graphicFrame>
    </p:spTree>
    <p:extLst>
      <p:ext uri="{BB962C8B-B14F-4D97-AF65-F5344CB8AC3E}">
        <p14:creationId xmlns:p14="http://schemas.microsoft.com/office/powerpoint/2010/main" val="10763979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0FE9CC2-BA24-47CD-AE5E-A6BB2A464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840EA77-E10C-4170-BBB0-CE0419050F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57400"/>
            <a:ext cx="5676900" cy="27432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4BBBD51-9783-9226-196D-916B38BE60BD}"/>
              </a:ext>
            </a:extLst>
          </p:cNvPr>
          <p:cNvSpPr>
            <a:spLocks noGrp="1"/>
          </p:cNvSpPr>
          <p:nvPr>
            <p:ph type="title"/>
          </p:nvPr>
        </p:nvSpPr>
        <p:spPr>
          <a:xfrm>
            <a:off x="800100" y="2446215"/>
            <a:ext cx="4209562" cy="1977294"/>
          </a:xfrm>
        </p:spPr>
        <p:txBody>
          <a:bodyPr anchor="ctr">
            <a:normAutofit/>
          </a:bodyPr>
          <a:lstStyle/>
          <a:p>
            <a:r>
              <a:rPr lang="en-US" dirty="0"/>
              <a:t>Data Preprocessing</a:t>
            </a:r>
          </a:p>
        </p:txBody>
      </p:sp>
      <p:graphicFrame>
        <p:nvGraphicFramePr>
          <p:cNvPr id="12" name="Content Placeholder 2">
            <a:extLst>
              <a:ext uri="{FF2B5EF4-FFF2-40B4-BE49-F238E27FC236}">
                <a16:creationId xmlns:a16="http://schemas.microsoft.com/office/drawing/2014/main" id="{AFD6F862-4990-8B77-7A51-F248FE23EE9B}"/>
              </a:ext>
            </a:extLst>
          </p:cNvPr>
          <p:cNvGraphicFramePr>
            <a:graphicFrameLocks noGrp="1"/>
          </p:cNvGraphicFramePr>
          <p:nvPr>
            <p:ph idx="1"/>
          </p:nvPr>
        </p:nvGraphicFramePr>
        <p:xfrm>
          <a:off x="7315200" y="685800"/>
          <a:ext cx="4076700" cy="54863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98827164"/>
      </p:ext>
    </p:extLst>
  </p:cSld>
  <p:clrMapOvr>
    <a:masterClrMapping/>
  </p:clrMapOvr>
</p:sld>
</file>

<file path=ppt/theme/theme1.xml><?xml version="1.0" encoding="utf-8"?>
<a:theme xmlns:a="http://schemas.openxmlformats.org/drawingml/2006/main" name="EncaseVTI">
  <a:themeElements>
    <a:clrScheme name="Office">
      <a:dk1>
        <a:srgbClr val="000000"/>
      </a:dk1>
      <a:lt1>
        <a:srgbClr val="FFFFFF"/>
      </a:lt1>
      <a:dk2>
        <a:srgbClr val="1D242E"/>
      </a:dk2>
      <a:lt2>
        <a:srgbClr val="F2F1F1"/>
      </a:lt2>
      <a:accent1>
        <a:srgbClr val="4472C4"/>
      </a:accent1>
      <a:accent2>
        <a:srgbClr val="ED7D31"/>
      </a:accent2>
      <a:accent3>
        <a:srgbClr val="A3A3A3"/>
      </a:accent3>
      <a:accent4>
        <a:srgbClr val="CF9B00"/>
      </a:accent4>
      <a:accent5>
        <a:srgbClr val="5B9BD5"/>
      </a:accent5>
      <a:accent6>
        <a:srgbClr val="70AD47"/>
      </a:accent6>
      <a:hlink>
        <a:srgbClr val="D26012"/>
      </a:hlink>
      <a:folHlink>
        <a:srgbClr val="9A5879"/>
      </a:folHlink>
    </a:clrScheme>
    <a:fontScheme name="Avenir">
      <a:majorFont>
        <a:latin typeface="Avenir Next LT Pro"/>
        <a:ea typeface=""/>
        <a:cs typeface=""/>
      </a:majorFont>
      <a:minorFont>
        <a:latin typeface="Avenir Next LT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ncaseVTI" id="{C293990F-FDB3-4ED3-8175-FB79CE5A2A12}" vid="{A5662C19-271F-459F-B4ED-861A98237642}"/>
    </a:ext>
  </a:extLst>
</a:theme>
</file>

<file path=docProps/app.xml><?xml version="1.0" encoding="utf-8"?>
<Properties xmlns="http://schemas.openxmlformats.org/officeDocument/2006/extended-properties" xmlns:vt="http://schemas.openxmlformats.org/officeDocument/2006/docPropsVTypes">
  <TotalTime>333</TotalTime>
  <Words>951</Words>
  <Application>Microsoft Macintosh PowerPoint</Application>
  <PresentationFormat>Widescreen</PresentationFormat>
  <Paragraphs>124</Paragraphs>
  <Slides>40</Slides>
  <Notes>0</Notes>
  <HiddenSlides>2</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40</vt:i4>
      </vt:variant>
    </vt:vector>
  </HeadingPairs>
  <TitlesOfParts>
    <vt:vector size="46" baseType="lpstr">
      <vt:lpstr>Arial</vt:lpstr>
      <vt:lpstr>Avenir Next LT Pro</vt:lpstr>
      <vt:lpstr>Avenir Next LT Pro Light</vt:lpstr>
      <vt:lpstr>Calibri</vt:lpstr>
      <vt:lpstr>Times New Roman</vt:lpstr>
      <vt:lpstr>EncaseVTI</vt:lpstr>
      <vt:lpstr>HUMAN CAPITAL ANALYTICS</vt:lpstr>
      <vt:lpstr>Table of Contents</vt:lpstr>
      <vt:lpstr>Introduction</vt:lpstr>
      <vt:lpstr>Business Problem ?</vt:lpstr>
      <vt:lpstr>Business Goal</vt:lpstr>
      <vt:lpstr>Analytical Goals</vt:lpstr>
      <vt:lpstr>Data Understanding</vt:lpstr>
      <vt:lpstr>Attribute Definition</vt:lpstr>
      <vt:lpstr>Data Preprocessing</vt:lpstr>
      <vt:lpstr>Check for Null and Zeroes</vt:lpstr>
      <vt:lpstr>Data Manipulation</vt:lpstr>
      <vt:lpstr>Descriptive Analytics</vt:lpstr>
      <vt:lpstr>Descriptive Analytics</vt:lpstr>
      <vt:lpstr>Descriptive Analytics</vt:lpstr>
      <vt:lpstr>Descriptive Analytics</vt:lpstr>
      <vt:lpstr>Hypothesis 1 Is salary reason why the employees left the company?</vt:lpstr>
      <vt:lpstr>Hypothesis 2  Is employees leaving the company because work is not safe?</vt:lpstr>
      <vt:lpstr>Hypothesis 3  Is this company a good place to grow professionally?</vt:lpstr>
      <vt:lpstr>Predictor Analysis</vt:lpstr>
      <vt:lpstr>Predictor Analysis</vt:lpstr>
      <vt:lpstr>Predictor Analysis</vt:lpstr>
      <vt:lpstr>Predictor Analysis</vt:lpstr>
      <vt:lpstr>Dimension Reduction and Data Transformation</vt:lpstr>
      <vt:lpstr>Modeling</vt:lpstr>
      <vt:lpstr>Data Partitioning</vt:lpstr>
      <vt:lpstr>Logistic Regression Model</vt:lpstr>
      <vt:lpstr>Classification Tree Model</vt:lpstr>
      <vt:lpstr>Naïve Bayes Model</vt:lpstr>
      <vt:lpstr>Model Selection and Evaluation</vt:lpstr>
      <vt:lpstr>Performance Evaluation on Validation data</vt:lpstr>
      <vt:lpstr>K-Means Clustering</vt:lpstr>
      <vt:lpstr>K-Means Clustering – Data Preparation</vt:lpstr>
      <vt:lpstr>K-Means Clustering – Parameter tunning</vt:lpstr>
      <vt:lpstr>K-Means Clustering – Modeling</vt:lpstr>
      <vt:lpstr>K-Means Clustering – Cluster comparison</vt:lpstr>
      <vt:lpstr>K-Means Clustering – Profile Plot</vt:lpstr>
      <vt:lpstr>Conclusion</vt:lpstr>
      <vt:lpstr>Recommendations</vt:lpstr>
      <vt:lpstr>Recommendations</vt:lpstr>
      <vt:lpstr>Q &amp; 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HUMAN CAPITAL ANALYTICS</dc:title>
  <dc:creator>Shanmugan Kukatla</dc:creator>
  <cp:lastModifiedBy>Shanmugan Kukatla</cp:lastModifiedBy>
  <cp:revision>6</cp:revision>
  <dcterms:created xsi:type="dcterms:W3CDTF">2024-09-18T15:48:44Z</dcterms:created>
  <dcterms:modified xsi:type="dcterms:W3CDTF">2025-06-04T05:35:19Z</dcterms:modified>
</cp:coreProperties>
</file>